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0" r:id="rId4"/>
    <p:sldId id="261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5077"/>
    <a:srgbClr val="227B94"/>
    <a:srgbClr val="F6F4F0"/>
    <a:srgbClr val="79D7BE"/>
    <a:srgbClr val="4DA1A9"/>
    <a:srgbClr val="CF7B28"/>
    <a:srgbClr val="B39B5D"/>
    <a:srgbClr val="706678"/>
    <a:srgbClr val="C5602C"/>
    <a:srgbClr val="493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12" d="100"/>
          <a:sy n="112" d="100"/>
        </p:scale>
        <p:origin x="78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41161-801E-4C43-971C-978CCA6D5411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DC1D7-82C0-4A55-B43B-B4146CC1190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46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DC1D7-82C0-4A55-B43B-B4146CC119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54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DC1D7-82C0-4A55-B43B-B4146CC119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67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DC1D7-82C0-4A55-B43B-B4146CC119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26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07660-2A2D-273A-F761-C7A7327B1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DD48CF-14DC-28D8-583D-FD33B83FE1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C78634-6F1A-853B-7FED-58B4C9DF7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B25E-9EE7-4732-B1C2-2A9DBDEB5C6D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842792-E08F-5DBE-1648-F7A3B5942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4B7352-CBCC-3FA0-1588-D5CB78BB5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7FF7-1255-41F0-A4CA-EF7FE15263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34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94B959-73D7-0FD0-47CD-678ED124D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AFBEC82-A369-ED46-9886-F7228A9924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E9C2C2-A05B-F864-B7B8-69668F1FD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B25E-9EE7-4732-B1C2-2A9DBDEB5C6D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FDFA5C-F420-E586-10E2-A2690FCF9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EC41E9-0C95-859E-C943-829AA923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7FF7-1255-41F0-A4CA-EF7FE15263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32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D54A26C-C71D-BEC3-6FBB-3EC168678D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A841375-1DFA-3E0B-579A-A23D1C31C1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133627-9679-9994-C6E4-CBCED015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B25E-9EE7-4732-B1C2-2A9DBDEB5C6D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533EC6-97AD-61D1-73B9-01779CD3E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CBE010-C882-AC42-A90F-AAE97DBF8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7FF7-1255-41F0-A4CA-EF7FE15263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97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7A4A8F-AA63-C314-5696-43BA3963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84C5B1-0F58-7CBF-A341-694D6E530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3D7C08-AAFE-E1B5-558E-F7022A39A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B25E-9EE7-4732-B1C2-2A9DBDEB5C6D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232251-9F94-AE32-6A8F-97411D304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AE050D-69FB-1DB9-4455-64E8F89DE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7FF7-1255-41F0-A4CA-EF7FE15263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35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CF9E9C-23B4-8D50-A47A-C94F379A2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657A32-7C99-4528-2421-55A267BA8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060C00-4D29-75EB-065F-3D570AA52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B25E-9EE7-4732-B1C2-2A9DBDEB5C6D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935315-6EBF-C11F-5585-A06E2F82C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244221-63D8-3ED3-2FA3-9A36EB5A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7FF7-1255-41F0-A4CA-EF7FE15263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58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3620F-5F32-3CF4-EBD4-2FCEFB133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769462-CE79-CAAE-651B-555E612909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C266640-59D0-0EFB-F6EE-9260A5477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C896821-C104-4A07-D16D-ED1AB714C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B25E-9EE7-4732-B1C2-2A9DBDEB5C6D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50FA61-47A8-5773-FBAB-BBD091AAF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720EE8-4C71-0EB8-8B4F-51148203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7FF7-1255-41F0-A4CA-EF7FE15263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15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9C007-3D43-7865-67A0-5BCD3BC8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5498D2-DBCD-6129-6EFB-487EAA888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67D3BCE-5B95-9A60-AAFA-F08FD068F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A0CB3FF-B48D-A9B1-6991-E21576043A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3DAFF74-8E06-1133-C952-F36710BD20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5EB5D06-C727-8D01-0BAC-2BD0C256B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B25E-9EE7-4732-B1C2-2A9DBDEB5C6D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D5EB5A5-4103-E847-FA72-6E047B65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E55F973-9138-ABC6-560F-017CE4097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7FF7-1255-41F0-A4CA-EF7FE15263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46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3DF60-4AFE-F80F-7997-7823F70F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0CC7B9C-C684-CF3B-0D05-9A4502AFB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B25E-9EE7-4732-B1C2-2A9DBDEB5C6D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3581B7D-BE17-8C47-5F14-9140DCA54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FC328EB-8A16-0B3A-051F-35335EA55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7FF7-1255-41F0-A4CA-EF7FE15263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36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1A823CB-89DD-D358-3DB2-800750A87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B25E-9EE7-4732-B1C2-2A9DBDEB5C6D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F869814-D760-6E0C-1EC5-32B83560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713CD3-837D-4C12-F185-7F38DD2C9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7FF7-1255-41F0-A4CA-EF7FE15263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4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2F60AF-2161-01E1-C4D3-1E75F1C7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C14EA5-8F41-BC5D-01DD-BAF4146FE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A4C8FE-D6AC-ABFF-9C61-142A69150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7CB5DEA-14A6-2A04-98F2-631294E4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B25E-9EE7-4732-B1C2-2A9DBDEB5C6D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B371F58-0A8A-C340-935D-FA026077A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7823CD-544A-8B77-17DE-CFF2D8674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7FF7-1255-41F0-A4CA-EF7FE15263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9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67B5A-BB32-F8EC-621B-9E8D619C3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4725E49-A3BE-95CB-6DAF-72409A8033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961EEC3-5094-F8ED-9CAB-ED176B6C7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0BAA999-9CF9-F512-B676-E7A36F2AF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CB25E-9EE7-4732-B1C2-2A9DBDEB5C6D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31D3FB5-8BD1-BB55-8F27-65A22D957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BE24643-7FF5-EC6A-AEA0-707E5CD8B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97FF7-1255-41F0-A4CA-EF7FE15263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0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855B10B-C54A-29B2-1F70-A6EE5B659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ACF18E-390A-C75E-A710-88647FD53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4F8959-8429-F63D-BD2F-6B62171FD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4CB25E-9EE7-4732-B1C2-2A9DBDEB5C6D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010454-4B57-0117-5540-0806CDBD1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6ECF0D-5ECD-322B-5080-EDCC740EC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D97FF7-1255-41F0-A4CA-EF7FE15263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5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3.jpe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3.jpe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n page">
            <a:extLst>
              <a:ext uri="{FF2B5EF4-FFF2-40B4-BE49-F238E27FC236}">
                <a16:creationId xmlns:a16="http://schemas.microsoft.com/office/drawing/2014/main" id="{3EAE0DCB-2CD3-9432-2181-BCC273848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rdew Valley">
            <a:extLst>
              <a:ext uri="{FF2B5EF4-FFF2-40B4-BE49-F238E27FC236}">
                <a16:creationId xmlns:a16="http://schemas.microsoft.com/office/drawing/2014/main" id="{B23778DC-AFB0-DD0E-1D2E-27E97EBFD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014" y="104252"/>
            <a:ext cx="5561972" cy="25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ade a SDV title screen wallpaper to fit iOS 16! : r/StardewValley">
            <a:extLst>
              <a:ext uri="{FF2B5EF4-FFF2-40B4-BE49-F238E27FC236}">
                <a16:creationId xmlns:a16="http://schemas.microsoft.com/office/drawing/2014/main" id="{B1A75402-44FF-C1ED-2466-7C76F8E38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" t="26775" r="72804" b="63635"/>
          <a:stretch/>
        </p:blipFill>
        <p:spPr bwMode="auto">
          <a:xfrm>
            <a:off x="2882241" y="4826080"/>
            <a:ext cx="1732816" cy="161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ade a SDV title screen wallpaper to fit iOS 16! : r/StardewValley">
            <a:extLst>
              <a:ext uri="{FF2B5EF4-FFF2-40B4-BE49-F238E27FC236}">
                <a16:creationId xmlns:a16="http://schemas.microsoft.com/office/drawing/2014/main" id="{33009BC5-3165-8786-614D-5B38E6EA0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" t="26775" r="72804" b="63635"/>
          <a:stretch/>
        </p:blipFill>
        <p:spPr bwMode="auto">
          <a:xfrm>
            <a:off x="7576943" y="4826080"/>
            <a:ext cx="1732816" cy="161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de a SDV title screen wallpaper to fit iOS 16! : r/StardewValley">
            <a:extLst>
              <a:ext uri="{FF2B5EF4-FFF2-40B4-BE49-F238E27FC236}">
                <a16:creationId xmlns:a16="http://schemas.microsoft.com/office/drawing/2014/main" id="{186586DB-357F-424C-6F90-23AEA0ECC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" t="26775" r="72804" b="63635"/>
          <a:stretch/>
        </p:blipFill>
        <p:spPr bwMode="auto">
          <a:xfrm>
            <a:off x="5229592" y="4826080"/>
            <a:ext cx="1732816" cy="161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ade a SDV title screen wallpaper to fit iOS 16! : r/StardewValley">
            <a:extLst>
              <a:ext uri="{FF2B5EF4-FFF2-40B4-BE49-F238E27FC236}">
                <a16:creationId xmlns:a16="http://schemas.microsoft.com/office/drawing/2014/main" id="{5B4E46AE-0550-F112-23D7-B1D7901B90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" t="26775" r="72804" b="63635"/>
          <a:stretch/>
        </p:blipFill>
        <p:spPr bwMode="auto">
          <a:xfrm>
            <a:off x="1668158" y="2942864"/>
            <a:ext cx="1732816" cy="161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de a SDV title screen wallpaper to fit iOS 16! : r/StardewValley">
            <a:extLst>
              <a:ext uri="{FF2B5EF4-FFF2-40B4-BE49-F238E27FC236}">
                <a16:creationId xmlns:a16="http://schemas.microsoft.com/office/drawing/2014/main" id="{51029A6B-317D-5509-01FC-790B08C15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" t="26775" r="72804" b="63635"/>
          <a:stretch/>
        </p:blipFill>
        <p:spPr bwMode="auto">
          <a:xfrm>
            <a:off x="4042448" y="2948466"/>
            <a:ext cx="1732816" cy="161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ade a SDV title screen wallpaper to fit iOS 16! : r/StardewValley">
            <a:extLst>
              <a:ext uri="{FF2B5EF4-FFF2-40B4-BE49-F238E27FC236}">
                <a16:creationId xmlns:a16="http://schemas.microsoft.com/office/drawing/2014/main" id="{FE0DBB45-DD16-3DF8-C0FA-4092D64C3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" t="26775" r="72804" b="63635"/>
          <a:stretch/>
        </p:blipFill>
        <p:spPr bwMode="auto">
          <a:xfrm>
            <a:off x="6416737" y="2942864"/>
            <a:ext cx="1732816" cy="161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de a SDV title screen wallpaper to fit iOS 16! : r/StardewValley">
            <a:extLst>
              <a:ext uri="{FF2B5EF4-FFF2-40B4-BE49-F238E27FC236}">
                <a16:creationId xmlns:a16="http://schemas.microsoft.com/office/drawing/2014/main" id="{D395A766-1991-858A-67E4-5DECDF8963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" t="26775" r="72804" b="63635"/>
          <a:stretch/>
        </p:blipFill>
        <p:spPr bwMode="auto">
          <a:xfrm>
            <a:off x="8791026" y="2942864"/>
            <a:ext cx="1732816" cy="161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E0583E2-F2DE-8597-F30E-D36CFB5B4633}"/>
              </a:ext>
            </a:extLst>
          </p:cNvPr>
          <p:cNvSpPr txBox="1"/>
          <p:nvPr/>
        </p:nvSpPr>
        <p:spPr>
          <a:xfrm>
            <a:off x="1964295" y="3998308"/>
            <a:ext cx="1140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CROPS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98058E2-B7A2-440E-A170-8CE67D75FDBE}"/>
              </a:ext>
            </a:extLst>
          </p:cNvPr>
          <p:cNvSpPr txBox="1"/>
          <p:nvPr/>
        </p:nvSpPr>
        <p:spPr>
          <a:xfrm>
            <a:off x="3178378" y="5929672"/>
            <a:ext cx="1140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FRUIT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7E724B5-3FAE-2659-E786-FA2195E2AC88}"/>
              </a:ext>
            </a:extLst>
          </p:cNvPr>
          <p:cNvSpPr txBox="1"/>
          <p:nvPr/>
        </p:nvSpPr>
        <p:spPr>
          <a:xfrm>
            <a:off x="5417574" y="5929672"/>
            <a:ext cx="1356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MINERALS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E3114E7-3D4F-DC27-3F80-A30E001F6A4B}"/>
              </a:ext>
            </a:extLst>
          </p:cNvPr>
          <p:cNvSpPr txBox="1"/>
          <p:nvPr/>
        </p:nvSpPr>
        <p:spPr>
          <a:xfrm>
            <a:off x="7680071" y="5929672"/>
            <a:ext cx="1526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ARTIFACTS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47D9422-78E2-3616-A1F5-359A9F2FAA5B}"/>
              </a:ext>
            </a:extLst>
          </p:cNvPr>
          <p:cNvSpPr txBox="1"/>
          <p:nvPr/>
        </p:nvSpPr>
        <p:spPr>
          <a:xfrm>
            <a:off x="4317896" y="3998308"/>
            <a:ext cx="1181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ANIMALS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6BE699D-4BC9-C82F-759E-A68AE80456C0}"/>
              </a:ext>
            </a:extLst>
          </p:cNvPr>
          <p:cNvSpPr txBox="1"/>
          <p:nvPr/>
        </p:nvSpPr>
        <p:spPr>
          <a:xfrm>
            <a:off x="6715835" y="3998308"/>
            <a:ext cx="1140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FISH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B63779A-BEF6-2E0C-7203-BD70B765BF84}"/>
              </a:ext>
            </a:extLst>
          </p:cNvPr>
          <p:cNvSpPr txBox="1"/>
          <p:nvPr/>
        </p:nvSpPr>
        <p:spPr>
          <a:xfrm>
            <a:off x="9011205" y="3998308"/>
            <a:ext cx="1292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HARVEST</a:t>
            </a:r>
          </a:p>
        </p:txBody>
      </p:sp>
    </p:spTree>
    <p:extLst>
      <p:ext uri="{BB962C8B-B14F-4D97-AF65-F5344CB8AC3E}">
        <p14:creationId xmlns:p14="http://schemas.microsoft.com/office/powerpoint/2010/main" val="392358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Rectangle 206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C245F6-4E18-D9A6-5C93-EFC045FED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B4888C6A-DEA7-843A-C99C-4BC2EEEFB14D}"/>
              </a:ext>
            </a:extLst>
          </p:cNvPr>
          <p:cNvGrpSpPr/>
          <p:nvPr/>
        </p:nvGrpSpPr>
        <p:grpSpPr>
          <a:xfrm>
            <a:off x="584212" y="1007462"/>
            <a:ext cx="1654969" cy="972818"/>
            <a:chOff x="540544" y="1254602"/>
            <a:chExt cx="1654969" cy="972818"/>
          </a:xfrm>
        </p:grpSpPr>
        <p:pic>
          <p:nvPicPr>
            <p:cNvPr id="3" name="Picture 2" descr="Made a SDV title screen wallpaper to fit iOS 16! : r/StardewValley">
              <a:extLst>
                <a:ext uri="{FF2B5EF4-FFF2-40B4-BE49-F238E27FC236}">
                  <a16:creationId xmlns:a16="http://schemas.microsoft.com/office/drawing/2014/main" id="{840A8534-4B94-3460-76BE-455C84500D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31368" r="72804" b="63635"/>
            <a:stretch/>
          </p:blipFill>
          <p:spPr bwMode="auto">
            <a:xfrm>
              <a:off x="614675" y="1504950"/>
              <a:ext cx="1486800" cy="72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Stardew Valley Custom Blank OC Portrait - F2U by OverlyPawsitive on  DeviantArt">
              <a:extLst>
                <a:ext uri="{FF2B5EF4-FFF2-40B4-BE49-F238E27FC236}">
                  <a16:creationId xmlns:a16="http://schemas.microsoft.com/office/drawing/2014/main" id="{27100820-DF26-5000-D66E-8902A25DFD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35" t="80216" r="29588" b="11938"/>
            <a:stretch/>
          </p:blipFill>
          <p:spPr bwMode="auto">
            <a:xfrm>
              <a:off x="540544" y="1254602"/>
              <a:ext cx="1654969" cy="316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AFE7D4CA-ADD3-9ABD-943C-3C502C2D05AC}"/>
              </a:ext>
            </a:extLst>
          </p:cNvPr>
          <p:cNvGrpSpPr/>
          <p:nvPr/>
        </p:nvGrpSpPr>
        <p:grpSpPr>
          <a:xfrm>
            <a:off x="2488742" y="2331769"/>
            <a:ext cx="1654969" cy="972818"/>
            <a:chOff x="540544" y="1254602"/>
            <a:chExt cx="1654969" cy="972818"/>
          </a:xfrm>
        </p:grpSpPr>
        <p:pic>
          <p:nvPicPr>
            <p:cNvPr id="15" name="Picture 2" descr="Made a SDV title screen wallpaper to fit iOS 16! : r/StardewValley">
              <a:extLst>
                <a:ext uri="{FF2B5EF4-FFF2-40B4-BE49-F238E27FC236}">
                  <a16:creationId xmlns:a16="http://schemas.microsoft.com/office/drawing/2014/main" id="{1FE97270-EAF3-524C-1089-7F33509951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31368" r="72804" b="63635"/>
            <a:stretch/>
          </p:blipFill>
          <p:spPr bwMode="auto">
            <a:xfrm>
              <a:off x="614675" y="1504950"/>
              <a:ext cx="1486800" cy="72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Stardew Valley Custom Blank OC Portrait - F2U by OverlyPawsitive on  DeviantArt">
              <a:extLst>
                <a:ext uri="{FF2B5EF4-FFF2-40B4-BE49-F238E27FC236}">
                  <a16:creationId xmlns:a16="http://schemas.microsoft.com/office/drawing/2014/main" id="{A64E9BA2-8C87-8CFE-5579-AC36A1255D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35" t="80216" r="29588" b="11938"/>
            <a:stretch/>
          </p:blipFill>
          <p:spPr bwMode="auto">
            <a:xfrm>
              <a:off x="540544" y="1254602"/>
              <a:ext cx="1654969" cy="316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896CE639-32A2-B971-41E1-D8B117DA9097}"/>
              </a:ext>
            </a:extLst>
          </p:cNvPr>
          <p:cNvGrpSpPr/>
          <p:nvPr/>
        </p:nvGrpSpPr>
        <p:grpSpPr>
          <a:xfrm>
            <a:off x="574258" y="2331769"/>
            <a:ext cx="1654969" cy="972818"/>
            <a:chOff x="540544" y="1254602"/>
            <a:chExt cx="1654969" cy="972818"/>
          </a:xfrm>
        </p:grpSpPr>
        <p:pic>
          <p:nvPicPr>
            <p:cNvPr id="18" name="Picture 2" descr="Made a SDV title screen wallpaper to fit iOS 16! : r/StardewValley">
              <a:extLst>
                <a:ext uri="{FF2B5EF4-FFF2-40B4-BE49-F238E27FC236}">
                  <a16:creationId xmlns:a16="http://schemas.microsoft.com/office/drawing/2014/main" id="{DEC29CEB-61FB-F9F3-E7C4-E8E3E96B45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31368" r="72804" b="63635"/>
            <a:stretch/>
          </p:blipFill>
          <p:spPr bwMode="auto">
            <a:xfrm>
              <a:off x="614675" y="1504950"/>
              <a:ext cx="1486800" cy="72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Stardew Valley Custom Blank OC Portrait - F2U by OverlyPawsitive on  DeviantArt">
              <a:extLst>
                <a:ext uri="{FF2B5EF4-FFF2-40B4-BE49-F238E27FC236}">
                  <a16:creationId xmlns:a16="http://schemas.microsoft.com/office/drawing/2014/main" id="{C7AA466A-FA0A-1BB2-5229-1D56AED3EA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35" t="80216" r="29588" b="11938"/>
            <a:stretch/>
          </p:blipFill>
          <p:spPr bwMode="auto">
            <a:xfrm>
              <a:off x="540544" y="1254602"/>
              <a:ext cx="1654969" cy="316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B07A4C72-7B8F-BB1D-846A-E60A3AE0003D}"/>
              </a:ext>
            </a:extLst>
          </p:cNvPr>
          <p:cNvGrpSpPr/>
          <p:nvPr/>
        </p:nvGrpSpPr>
        <p:grpSpPr>
          <a:xfrm>
            <a:off x="4363411" y="2331769"/>
            <a:ext cx="1654969" cy="972818"/>
            <a:chOff x="540544" y="1254602"/>
            <a:chExt cx="1654969" cy="972818"/>
          </a:xfrm>
        </p:grpSpPr>
        <p:pic>
          <p:nvPicPr>
            <p:cNvPr id="21" name="Picture 2" descr="Made a SDV title screen wallpaper to fit iOS 16! : r/StardewValley">
              <a:extLst>
                <a:ext uri="{FF2B5EF4-FFF2-40B4-BE49-F238E27FC236}">
                  <a16:creationId xmlns:a16="http://schemas.microsoft.com/office/drawing/2014/main" id="{42E5C143-166B-1AD0-9000-654F787808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31368" r="72804" b="63635"/>
            <a:stretch/>
          </p:blipFill>
          <p:spPr bwMode="auto">
            <a:xfrm>
              <a:off x="614675" y="1504950"/>
              <a:ext cx="1486800" cy="72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Stardew Valley Custom Blank OC Portrait - F2U by OverlyPawsitive on  DeviantArt">
              <a:extLst>
                <a:ext uri="{FF2B5EF4-FFF2-40B4-BE49-F238E27FC236}">
                  <a16:creationId xmlns:a16="http://schemas.microsoft.com/office/drawing/2014/main" id="{D6E7DC96-E358-6D50-BCF5-5DC3F18915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35" t="80216" r="29588" b="11938"/>
            <a:stretch/>
          </p:blipFill>
          <p:spPr bwMode="auto">
            <a:xfrm>
              <a:off x="540544" y="1254602"/>
              <a:ext cx="1654969" cy="316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B9834394-EC79-BF1D-1D4B-91123C82AEB1}"/>
              </a:ext>
            </a:extLst>
          </p:cNvPr>
          <p:cNvGrpSpPr/>
          <p:nvPr/>
        </p:nvGrpSpPr>
        <p:grpSpPr>
          <a:xfrm>
            <a:off x="2488742" y="1007462"/>
            <a:ext cx="1654969" cy="972818"/>
            <a:chOff x="540544" y="1254602"/>
            <a:chExt cx="1654969" cy="972818"/>
          </a:xfrm>
        </p:grpSpPr>
        <p:pic>
          <p:nvPicPr>
            <p:cNvPr id="24" name="Picture 2" descr="Made a SDV title screen wallpaper to fit iOS 16! : r/StardewValley">
              <a:extLst>
                <a:ext uri="{FF2B5EF4-FFF2-40B4-BE49-F238E27FC236}">
                  <a16:creationId xmlns:a16="http://schemas.microsoft.com/office/drawing/2014/main" id="{EB5BDCC0-075B-3D38-E073-F33CB6D914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31368" r="72804" b="63635"/>
            <a:stretch/>
          </p:blipFill>
          <p:spPr bwMode="auto">
            <a:xfrm>
              <a:off x="614675" y="1504950"/>
              <a:ext cx="1486800" cy="72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Stardew Valley Custom Blank OC Portrait - F2U by OverlyPawsitive on  DeviantArt">
              <a:extLst>
                <a:ext uri="{FF2B5EF4-FFF2-40B4-BE49-F238E27FC236}">
                  <a16:creationId xmlns:a16="http://schemas.microsoft.com/office/drawing/2014/main" id="{521A1891-3C22-FA39-EC2A-763638DE7A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35" t="80216" r="29588" b="11938"/>
            <a:stretch/>
          </p:blipFill>
          <p:spPr bwMode="auto">
            <a:xfrm>
              <a:off x="540544" y="1254602"/>
              <a:ext cx="1654969" cy="316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1C3DBB0-915E-2B66-E9DA-73FAA80A8F41}"/>
              </a:ext>
            </a:extLst>
          </p:cNvPr>
          <p:cNvGrpSpPr/>
          <p:nvPr/>
        </p:nvGrpSpPr>
        <p:grpSpPr>
          <a:xfrm>
            <a:off x="2488742" y="3656076"/>
            <a:ext cx="1654969" cy="972818"/>
            <a:chOff x="540544" y="1254602"/>
            <a:chExt cx="1654969" cy="972818"/>
          </a:xfrm>
        </p:grpSpPr>
        <p:pic>
          <p:nvPicPr>
            <p:cNvPr id="27" name="Picture 2" descr="Made a SDV title screen wallpaper to fit iOS 16! : r/StardewValley">
              <a:extLst>
                <a:ext uri="{FF2B5EF4-FFF2-40B4-BE49-F238E27FC236}">
                  <a16:creationId xmlns:a16="http://schemas.microsoft.com/office/drawing/2014/main" id="{1B6D0BFD-F0FA-2E2A-BF67-38FE1FE6BC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31368" r="72804" b="63635"/>
            <a:stretch/>
          </p:blipFill>
          <p:spPr bwMode="auto">
            <a:xfrm>
              <a:off x="614675" y="1504950"/>
              <a:ext cx="1486800" cy="72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Stardew Valley Custom Blank OC Portrait - F2U by OverlyPawsitive on  DeviantArt">
              <a:extLst>
                <a:ext uri="{FF2B5EF4-FFF2-40B4-BE49-F238E27FC236}">
                  <a16:creationId xmlns:a16="http://schemas.microsoft.com/office/drawing/2014/main" id="{D2B6670A-520A-5335-7F67-691B6FA62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35" t="80216" r="29588" b="11938"/>
            <a:stretch/>
          </p:blipFill>
          <p:spPr bwMode="auto">
            <a:xfrm>
              <a:off x="540544" y="1254602"/>
              <a:ext cx="1654969" cy="316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47713C12-9922-D3FB-03C0-EDD81601B412}"/>
              </a:ext>
            </a:extLst>
          </p:cNvPr>
          <p:cNvGrpSpPr/>
          <p:nvPr/>
        </p:nvGrpSpPr>
        <p:grpSpPr>
          <a:xfrm>
            <a:off x="4353457" y="3656076"/>
            <a:ext cx="1654969" cy="972818"/>
            <a:chOff x="540544" y="1254602"/>
            <a:chExt cx="1654969" cy="972818"/>
          </a:xfrm>
        </p:grpSpPr>
        <p:pic>
          <p:nvPicPr>
            <p:cNvPr id="30" name="Picture 2" descr="Made a SDV title screen wallpaper to fit iOS 16! : r/StardewValley">
              <a:extLst>
                <a:ext uri="{FF2B5EF4-FFF2-40B4-BE49-F238E27FC236}">
                  <a16:creationId xmlns:a16="http://schemas.microsoft.com/office/drawing/2014/main" id="{179A2C26-5FDF-083D-ADA7-6F513538A6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31368" r="72804" b="63635"/>
            <a:stretch/>
          </p:blipFill>
          <p:spPr bwMode="auto">
            <a:xfrm>
              <a:off x="614675" y="1504950"/>
              <a:ext cx="1486800" cy="72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Stardew Valley Custom Blank OC Portrait - F2U by OverlyPawsitive on  DeviantArt">
              <a:extLst>
                <a:ext uri="{FF2B5EF4-FFF2-40B4-BE49-F238E27FC236}">
                  <a16:creationId xmlns:a16="http://schemas.microsoft.com/office/drawing/2014/main" id="{293EB136-1CC5-726E-E667-25767E27F3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35" t="80216" r="29588" b="11938"/>
            <a:stretch/>
          </p:blipFill>
          <p:spPr bwMode="auto">
            <a:xfrm>
              <a:off x="540544" y="1254602"/>
              <a:ext cx="1654969" cy="316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F9A5497E-7C48-B289-A515-A43E40DE0046}"/>
              </a:ext>
            </a:extLst>
          </p:cNvPr>
          <p:cNvGrpSpPr/>
          <p:nvPr/>
        </p:nvGrpSpPr>
        <p:grpSpPr>
          <a:xfrm>
            <a:off x="4373365" y="1007462"/>
            <a:ext cx="1654969" cy="972818"/>
            <a:chOff x="540544" y="1254602"/>
            <a:chExt cx="1654969" cy="972818"/>
          </a:xfrm>
        </p:grpSpPr>
        <p:pic>
          <p:nvPicPr>
            <p:cNvPr id="33" name="Picture 2" descr="Made a SDV title screen wallpaper to fit iOS 16! : r/StardewValley">
              <a:extLst>
                <a:ext uri="{FF2B5EF4-FFF2-40B4-BE49-F238E27FC236}">
                  <a16:creationId xmlns:a16="http://schemas.microsoft.com/office/drawing/2014/main" id="{74832F11-9E43-5507-EAC8-89DBFDA3BB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31368" r="72804" b="63635"/>
            <a:stretch/>
          </p:blipFill>
          <p:spPr bwMode="auto">
            <a:xfrm>
              <a:off x="614675" y="1504950"/>
              <a:ext cx="1486800" cy="72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Stardew Valley Custom Blank OC Portrait - F2U by OverlyPawsitive on  DeviantArt">
              <a:extLst>
                <a:ext uri="{FF2B5EF4-FFF2-40B4-BE49-F238E27FC236}">
                  <a16:creationId xmlns:a16="http://schemas.microsoft.com/office/drawing/2014/main" id="{2DE4C164-12F1-0083-A274-CA66A58866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35" t="80216" r="29588" b="11938"/>
            <a:stretch/>
          </p:blipFill>
          <p:spPr bwMode="auto">
            <a:xfrm>
              <a:off x="540544" y="1254602"/>
              <a:ext cx="1654969" cy="316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CuadroTexto 35">
            <a:extLst>
              <a:ext uri="{FF2B5EF4-FFF2-40B4-BE49-F238E27FC236}">
                <a16:creationId xmlns:a16="http://schemas.microsoft.com/office/drawing/2014/main" id="{2EB15540-4614-674D-9E25-A386AEDF564F}"/>
              </a:ext>
            </a:extLst>
          </p:cNvPr>
          <p:cNvSpPr txBox="1"/>
          <p:nvPr/>
        </p:nvSpPr>
        <p:spPr>
          <a:xfrm>
            <a:off x="831471" y="1011996"/>
            <a:ext cx="1140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COST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EE67D508-790E-D453-C731-8F9A6AE698B0}"/>
              </a:ext>
            </a:extLst>
          </p:cNvPr>
          <p:cNvSpPr txBox="1"/>
          <p:nvPr/>
        </p:nvSpPr>
        <p:spPr>
          <a:xfrm>
            <a:off x="2745955" y="2357211"/>
            <a:ext cx="11405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SELL PRICE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00D46262-1916-0A36-BB14-460636FF4F9D}"/>
              </a:ext>
            </a:extLst>
          </p:cNvPr>
          <p:cNvSpPr txBox="1"/>
          <p:nvPr/>
        </p:nvSpPr>
        <p:spPr>
          <a:xfrm>
            <a:off x="2542966" y="1011996"/>
            <a:ext cx="1506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PRODUCT 1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7302BA99-08DB-E165-5140-CE497689CD4B}"/>
              </a:ext>
            </a:extLst>
          </p:cNvPr>
          <p:cNvSpPr txBox="1"/>
          <p:nvPr/>
        </p:nvSpPr>
        <p:spPr>
          <a:xfrm>
            <a:off x="4447495" y="1017130"/>
            <a:ext cx="1506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PRODUCT 2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48F9F1B7-12DD-C2D1-BA6C-DD95F351E5E2}"/>
              </a:ext>
            </a:extLst>
          </p:cNvPr>
          <p:cNvSpPr txBox="1"/>
          <p:nvPr/>
        </p:nvSpPr>
        <p:spPr>
          <a:xfrm>
            <a:off x="584668" y="2359386"/>
            <a:ext cx="1634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DAYS TO PRODUCE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D7307C4A-5AB8-54D9-95ED-980A1CEE3180}"/>
              </a:ext>
            </a:extLst>
          </p:cNvPr>
          <p:cNvSpPr txBox="1"/>
          <p:nvPr/>
        </p:nvSpPr>
        <p:spPr>
          <a:xfrm>
            <a:off x="4620624" y="2357053"/>
            <a:ext cx="11405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SELL PRICE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9C37E5BE-A93E-4673-F15A-1141740CE072}"/>
              </a:ext>
            </a:extLst>
          </p:cNvPr>
          <p:cNvSpPr txBox="1"/>
          <p:nvPr/>
        </p:nvSpPr>
        <p:spPr>
          <a:xfrm>
            <a:off x="2499152" y="3683693"/>
            <a:ext cx="1634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DAYS TO RECOVER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5892E3E8-113A-3166-9E85-38AE3746345E}"/>
              </a:ext>
            </a:extLst>
          </p:cNvPr>
          <p:cNvSpPr txBox="1"/>
          <p:nvPr/>
        </p:nvSpPr>
        <p:spPr>
          <a:xfrm>
            <a:off x="4363411" y="3675234"/>
            <a:ext cx="1634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DAYS TO RECOVER</a:t>
            </a:r>
          </a:p>
        </p:txBody>
      </p:sp>
      <p:pic>
        <p:nvPicPr>
          <p:cNvPr id="1028" name="Picture 4" descr="リボンのザブトンのイラスト | 商用OKの無料イラスト素材サイト ツカッテ">
            <a:extLst>
              <a:ext uri="{FF2B5EF4-FFF2-40B4-BE49-F238E27FC236}">
                <a16:creationId xmlns:a16="http://schemas.microsoft.com/office/drawing/2014/main" id="{E873F3AA-09CA-C127-B0AA-59ED7B18CD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1" t="30252" r="16114" b="29108"/>
          <a:stretch/>
        </p:blipFill>
        <p:spPr bwMode="auto">
          <a:xfrm>
            <a:off x="574258" y="179676"/>
            <a:ext cx="5423299" cy="75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Made a SDV title screen wallpaper to fit iOS 16! : r/StardewValley">
            <a:extLst>
              <a:ext uri="{FF2B5EF4-FFF2-40B4-BE49-F238E27FC236}">
                <a16:creationId xmlns:a16="http://schemas.microsoft.com/office/drawing/2014/main" id="{8E2D0158-B73E-F44A-561D-E6026B680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" t="26775" r="72804" b="63635"/>
          <a:stretch/>
        </p:blipFill>
        <p:spPr bwMode="auto">
          <a:xfrm>
            <a:off x="6898412" y="1389182"/>
            <a:ext cx="1439331" cy="134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is is my pixel aquarium [OC] : r/PixelArt">
            <a:extLst>
              <a:ext uri="{FF2B5EF4-FFF2-40B4-BE49-F238E27FC236}">
                <a16:creationId xmlns:a16="http://schemas.microsoft.com/office/drawing/2014/main" id="{691F0F27-D007-086C-02D3-CFC70A6E5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451" y="1508844"/>
            <a:ext cx="1233446" cy="111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CuadroTexto 1048">
            <a:extLst>
              <a:ext uri="{FF2B5EF4-FFF2-40B4-BE49-F238E27FC236}">
                <a16:creationId xmlns:a16="http://schemas.microsoft.com/office/drawing/2014/main" id="{7B3696A5-48FB-BD30-B2F2-03759258ED83}"/>
              </a:ext>
            </a:extLst>
          </p:cNvPr>
          <p:cNvSpPr txBox="1"/>
          <p:nvPr/>
        </p:nvSpPr>
        <p:spPr>
          <a:xfrm>
            <a:off x="7594861" y="277450"/>
            <a:ext cx="3642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E5077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LEGENDARY FISH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2E1A6357-3E1D-A02A-B61B-3C17E4EFF760}"/>
              </a:ext>
            </a:extLst>
          </p:cNvPr>
          <p:cNvGrpSpPr/>
          <p:nvPr/>
        </p:nvGrpSpPr>
        <p:grpSpPr>
          <a:xfrm>
            <a:off x="8598817" y="782840"/>
            <a:ext cx="3669135" cy="2314538"/>
            <a:chOff x="8598817" y="782840"/>
            <a:chExt cx="3669135" cy="2314538"/>
          </a:xfrm>
        </p:grpSpPr>
        <p:grpSp>
          <p:nvGrpSpPr>
            <p:cNvPr id="50" name="Grupo 49">
              <a:extLst>
                <a:ext uri="{FF2B5EF4-FFF2-40B4-BE49-F238E27FC236}">
                  <a16:creationId xmlns:a16="http://schemas.microsoft.com/office/drawing/2014/main" id="{8A132370-9CA8-BBD9-A64F-D26C36D7D259}"/>
                </a:ext>
              </a:extLst>
            </p:cNvPr>
            <p:cNvGrpSpPr/>
            <p:nvPr/>
          </p:nvGrpSpPr>
          <p:grpSpPr>
            <a:xfrm>
              <a:off x="8598817" y="2124560"/>
              <a:ext cx="1654969" cy="972818"/>
              <a:chOff x="540544" y="1254602"/>
              <a:chExt cx="1654969" cy="972818"/>
            </a:xfrm>
          </p:grpSpPr>
          <p:pic>
            <p:nvPicPr>
              <p:cNvPr id="51" name="Picture 2" descr="Made a SDV title screen wallpaper to fit iOS 16! : r/StardewValley">
                <a:extLst>
                  <a:ext uri="{FF2B5EF4-FFF2-40B4-BE49-F238E27FC236}">
                    <a16:creationId xmlns:a16="http://schemas.microsoft.com/office/drawing/2014/main" id="{5AC5B703-D21C-E431-3834-B52FB65F76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31368" r="72804" b="63635"/>
              <a:stretch/>
            </p:blipFill>
            <p:spPr bwMode="auto">
              <a:xfrm>
                <a:off x="614675" y="1504950"/>
                <a:ext cx="1486800" cy="722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4" descr="Stardew Valley Custom Blank OC Portrait - F2U by OverlyPawsitive on  DeviantArt">
                <a:extLst>
                  <a:ext uri="{FF2B5EF4-FFF2-40B4-BE49-F238E27FC236}">
                    <a16:creationId xmlns:a16="http://schemas.microsoft.com/office/drawing/2014/main" id="{312D713D-3A9B-C60B-35CD-5DF6A5F772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35" t="80216" r="29588" b="11938"/>
              <a:stretch/>
            </p:blipFill>
            <p:spPr bwMode="auto">
              <a:xfrm>
                <a:off x="540544" y="1254602"/>
                <a:ext cx="1654969" cy="3168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028C02AB-1F1B-3932-6B43-29713F437493}"/>
                </a:ext>
              </a:extLst>
            </p:cNvPr>
            <p:cNvGrpSpPr/>
            <p:nvPr/>
          </p:nvGrpSpPr>
          <p:grpSpPr>
            <a:xfrm>
              <a:off x="10453320" y="2124560"/>
              <a:ext cx="1654969" cy="972818"/>
              <a:chOff x="540544" y="1254602"/>
              <a:chExt cx="1654969" cy="972818"/>
            </a:xfrm>
          </p:grpSpPr>
          <p:pic>
            <p:nvPicPr>
              <p:cNvPr id="54" name="Picture 2" descr="Made a SDV title screen wallpaper to fit iOS 16! : r/StardewValley">
                <a:extLst>
                  <a:ext uri="{FF2B5EF4-FFF2-40B4-BE49-F238E27FC236}">
                    <a16:creationId xmlns:a16="http://schemas.microsoft.com/office/drawing/2014/main" id="{D882F520-4199-5966-735D-3A3656118B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31368" r="72804" b="63635"/>
              <a:stretch/>
            </p:blipFill>
            <p:spPr bwMode="auto">
              <a:xfrm>
                <a:off x="614675" y="1504950"/>
                <a:ext cx="1486800" cy="722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4" descr="Stardew Valley Custom Blank OC Portrait - F2U by OverlyPawsitive on  DeviantArt">
                <a:extLst>
                  <a:ext uri="{FF2B5EF4-FFF2-40B4-BE49-F238E27FC236}">
                    <a16:creationId xmlns:a16="http://schemas.microsoft.com/office/drawing/2014/main" id="{6DA4B79C-765D-C215-2570-1FCF16BA21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35" t="80216" r="29588" b="11938"/>
              <a:stretch/>
            </p:blipFill>
            <p:spPr bwMode="auto">
              <a:xfrm>
                <a:off x="540544" y="1254602"/>
                <a:ext cx="1654969" cy="3168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6" name="Grupo 55">
              <a:extLst>
                <a:ext uri="{FF2B5EF4-FFF2-40B4-BE49-F238E27FC236}">
                  <a16:creationId xmlns:a16="http://schemas.microsoft.com/office/drawing/2014/main" id="{27B58D9F-71AD-34C0-5A36-D2D132DFDD66}"/>
                </a:ext>
              </a:extLst>
            </p:cNvPr>
            <p:cNvGrpSpPr/>
            <p:nvPr/>
          </p:nvGrpSpPr>
          <p:grpSpPr>
            <a:xfrm>
              <a:off x="8598817" y="1017130"/>
              <a:ext cx="1654969" cy="972818"/>
              <a:chOff x="540544" y="1254602"/>
              <a:chExt cx="1654969" cy="972818"/>
            </a:xfrm>
          </p:grpSpPr>
          <p:pic>
            <p:nvPicPr>
              <p:cNvPr id="57" name="Picture 2" descr="Made a SDV title screen wallpaper to fit iOS 16! : r/StardewValley">
                <a:extLst>
                  <a:ext uri="{FF2B5EF4-FFF2-40B4-BE49-F238E27FC236}">
                    <a16:creationId xmlns:a16="http://schemas.microsoft.com/office/drawing/2014/main" id="{04ADC3CF-202F-4C90-57A3-580E9251BA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31368" r="72804" b="63635"/>
              <a:stretch/>
            </p:blipFill>
            <p:spPr bwMode="auto">
              <a:xfrm>
                <a:off x="614675" y="1504950"/>
                <a:ext cx="1486800" cy="722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4" descr="Stardew Valley Custom Blank OC Portrait - F2U by OverlyPawsitive on  DeviantArt">
                <a:extLst>
                  <a:ext uri="{FF2B5EF4-FFF2-40B4-BE49-F238E27FC236}">
                    <a16:creationId xmlns:a16="http://schemas.microsoft.com/office/drawing/2014/main" id="{22FA772B-5CDB-559D-4C99-25EE9B9A93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35" t="80216" r="29588" b="11938"/>
              <a:stretch/>
            </p:blipFill>
            <p:spPr bwMode="auto">
              <a:xfrm>
                <a:off x="540544" y="1254602"/>
                <a:ext cx="1654969" cy="3168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136B1D78-6658-7ADD-9873-44AC19854354}"/>
                </a:ext>
              </a:extLst>
            </p:cNvPr>
            <p:cNvGrpSpPr/>
            <p:nvPr/>
          </p:nvGrpSpPr>
          <p:grpSpPr>
            <a:xfrm>
              <a:off x="10445094" y="1021953"/>
              <a:ext cx="1654969" cy="972818"/>
              <a:chOff x="540544" y="1254602"/>
              <a:chExt cx="1654969" cy="972818"/>
            </a:xfrm>
          </p:grpSpPr>
          <p:pic>
            <p:nvPicPr>
              <p:cNvPr id="60" name="Picture 2" descr="Made a SDV title screen wallpaper to fit iOS 16! : r/StardewValley">
                <a:extLst>
                  <a:ext uri="{FF2B5EF4-FFF2-40B4-BE49-F238E27FC236}">
                    <a16:creationId xmlns:a16="http://schemas.microsoft.com/office/drawing/2014/main" id="{AC140B66-6D78-0649-E0AC-DAE92D8326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31368" r="72804" b="63635"/>
              <a:stretch/>
            </p:blipFill>
            <p:spPr bwMode="auto">
              <a:xfrm>
                <a:off x="614675" y="1504950"/>
                <a:ext cx="1486800" cy="722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4" descr="Stardew Valley Custom Blank OC Portrait - F2U by OverlyPawsitive on  DeviantArt">
                <a:extLst>
                  <a:ext uri="{FF2B5EF4-FFF2-40B4-BE49-F238E27FC236}">
                    <a16:creationId xmlns:a16="http://schemas.microsoft.com/office/drawing/2014/main" id="{D19F1FF2-B0C2-BA80-9D2B-F5A6074061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35" t="80216" r="29588" b="11938"/>
              <a:stretch/>
            </p:blipFill>
            <p:spPr bwMode="auto">
              <a:xfrm>
                <a:off x="540544" y="1254602"/>
                <a:ext cx="1654969" cy="3168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A1CD4A42-C26B-17BB-FB85-11A3AC47C75D}"/>
                </a:ext>
              </a:extLst>
            </p:cNvPr>
            <p:cNvSpPr txBox="1"/>
            <p:nvPr/>
          </p:nvSpPr>
          <p:spPr>
            <a:xfrm>
              <a:off x="8858214" y="1046024"/>
              <a:ext cx="11405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rgbClr val="CF7B28"/>
                  </a:solidFill>
                  <a:latin typeface="Mineglyph Faithful" panose="00000400000000000000" pitchFamily="2" charset="0"/>
                  <a:ea typeface="Mineglyph Faithful" panose="00000400000000000000" pitchFamily="2" charset="0"/>
                  <a:cs typeface="Mineglyph Faithful" panose="00000400000000000000" pitchFamily="2" charset="0"/>
                </a:rPr>
                <a:t>SELL PRICE</a:t>
              </a: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6281BDA4-66BE-4B1C-53DB-29FFC58F844D}"/>
                </a:ext>
              </a:extLst>
            </p:cNvPr>
            <p:cNvSpPr txBox="1"/>
            <p:nvPr/>
          </p:nvSpPr>
          <p:spPr>
            <a:xfrm>
              <a:off x="10687565" y="2152541"/>
              <a:ext cx="11405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rgbClr val="CF7B28"/>
                  </a:solidFill>
                  <a:latin typeface="Mineglyph Faithful" panose="00000400000000000000" pitchFamily="2" charset="0"/>
                  <a:ea typeface="Mineglyph Faithful" panose="00000400000000000000" pitchFamily="2" charset="0"/>
                  <a:cs typeface="Mineglyph Faithful" panose="00000400000000000000" pitchFamily="2" charset="0"/>
                </a:rPr>
                <a:t>SELL PRICE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CF5D438C-9304-1AF9-2BAB-635273618089}"/>
                </a:ext>
              </a:extLst>
            </p:cNvPr>
            <p:cNvSpPr txBox="1"/>
            <p:nvPr/>
          </p:nvSpPr>
          <p:spPr>
            <a:xfrm>
              <a:off x="8853432" y="2154000"/>
              <a:ext cx="11405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rgbClr val="CF7B28"/>
                  </a:solidFill>
                  <a:latin typeface="Mineglyph Faithful" panose="00000400000000000000" pitchFamily="2" charset="0"/>
                  <a:ea typeface="Mineglyph Faithful" panose="00000400000000000000" pitchFamily="2" charset="0"/>
                  <a:cs typeface="Mineglyph Faithful" panose="00000400000000000000" pitchFamily="2" charset="0"/>
                </a:rPr>
                <a:t>SELL PRICE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C2DC3A86-8347-2DC7-8403-BD7445490915}"/>
                </a:ext>
              </a:extLst>
            </p:cNvPr>
            <p:cNvSpPr txBox="1"/>
            <p:nvPr/>
          </p:nvSpPr>
          <p:spPr>
            <a:xfrm>
              <a:off x="10710533" y="1053417"/>
              <a:ext cx="11405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rgbClr val="CF7B28"/>
                  </a:solidFill>
                  <a:latin typeface="Mineglyph Faithful" panose="00000400000000000000" pitchFamily="2" charset="0"/>
                  <a:ea typeface="Mineglyph Faithful" panose="00000400000000000000" pitchFamily="2" charset="0"/>
                  <a:cs typeface="Mineglyph Faithful" panose="00000400000000000000" pitchFamily="2" charset="0"/>
                </a:rPr>
                <a:t>SELL PRICE</a:t>
              </a:r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FAB8024D-8C0E-CB83-DD1A-6FEBABA0E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455" y="1873995"/>
              <a:ext cx="406800" cy="406800"/>
            </a:xfrm>
            <a:prstGeom prst="rect">
              <a:avLst/>
            </a:prstGeom>
          </p:spPr>
        </p:pic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D722FD69-1265-10E7-A77E-BA58937F1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0067" y="1873995"/>
              <a:ext cx="406800" cy="406800"/>
            </a:xfrm>
            <a:prstGeom prst="rect">
              <a:avLst/>
            </a:prstGeom>
          </p:spPr>
        </p:pic>
        <p:pic>
          <p:nvPicPr>
            <p:cNvPr id="39" name="Imagen 38">
              <a:extLst>
                <a:ext uri="{FF2B5EF4-FFF2-40B4-BE49-F238E27FC236}">
                  <a16:creationId xmlns:a16="http://schemas.microsoft.com/office/drawing/2014/main" id="{1247B3E0-5617-80B9-D272-BC9DA593A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1152" y="782840"/>
              <a:ext cx="406800" cy="40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8770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2D767D-C16D-DEFB-4CB7-349BF8AE3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87DA26-FA12-51E3-BC51-048CABABB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D wallpaper: Stardew Valley, farm, stars, pixel art">
            <a:extLst>
              <a:ext uri="{FF2B5EF4-FFF2-40B4-BE49-F238E27FC236}">
                <a16:creationId xmlns:a16="http://schemas.microsoft.com/office/drawing/2014/main" id="{28D117EA-5115-4863-B478-3400C354A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ade a SDV title screen wallpaper to fit iOS 16! : r/StardewValley">
            <a:extLst>
              <a:ext uri="{FF2B5EF4-FFF2-40B4-BE49-F238E27FC236}">
                <a16:creationId xmlns:a16="http://schemas.microsoft.com/office/drawing/2014/main" id="{6B8ECA46-F622-33CF-5092-4372FF326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" t="26775" r="72804" b="63635"/>
          <a:stretch/>
        </p:blipFill>
        <p:spPr bwMode="auto">
          <a:xfrm>
            <a:off x="676891" y="1283861"/>
            <a:ext cx="1439331" cy="134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tardew Valley Custom Blank OC Portrait - F2U by OverlyPawsitive on  DeviantArt">
            <a:extLst>
              <a:ext uri="{FF2B5EF4-FFF2-40B4-BE49-F238E27FC236}">
                <a16:creationId xmlns:a16="http://schemas.microsoft.com/office/drawing/2014/main" id="{1537FC63-33EC-CCEA-49D3-10F3A837F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3" t="80216" r="22518" b="11938"/>
          <a:stretch/>
        </p:blipFill>
        <p:spPr bwMode="auto">
          <a:xfrm>
            <a:off x="662204" y="130266"/>
            <a:ext cx="4937731" cy="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BD7F6152-85B4-86B3-0ED6-9CE47CBC16BD}"/>
              </a:ext>
            </a:extLst>
          </p:cNvPr>
          <p:cNvGrpSpPr/>
          <p:nvPr/>
        </p:nvGrpSpPr>
        <p:grpSpPr>
          <a:xfrm>
            <a:off x="2426865" y="681037"/>
            <a:ext cx="3669135" cy="2314538"/>
            <a:chOff x="8598817" y="782840"/>
            <a:chExt cx="3669135" cy="2314538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F3D8B294-8B57-D25B-E1EB-6FC039329460}"/>
                </a:ext>
              </a:extLst>
            </p:cNvPr>
            <p:cNvGrpSpPr/>
            <p:nvPr/>
          </p:nvGrpSpPr>
          <p:grpSpPr>
            <a:xfrm>
              <a:off x="8598817" y="2124560"/>
              <a:ext cx="1654969" cy="972818"/>
              <a:chOff x="540544" y="1254602"/>
              <a:chExt cx="1654969" cy="972818"/>
            </a:xfrm>
          </p:grpSpPr>
          <p:pic>
            <p:nvPicPr>
              <p:cNvPr id="24" name="Picture 2" descr="Made a SDV title screen wallpaper to fit iOS 16! : r/StardewValley">
                <a:extLst>
                  <a:ext uri="{FF2B5EF4-FFF2-40B4-BE49-F238E27FC236}">
                    <a16:creationId xmlns:a16="http://schemas.microsoft.com/office/drawing/2014/main" id="{87C56F78-C392-A45B-FD2D-59FA574751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31368" r="72804" b="63635"/>
              <a:stretch/>
            </p:blipFill>
            <p:spPr bwMode="auto">
              <a:xfrm>
                <a:off x="614675" y="1504950"/>
                <a:ext cx="1486800" cy="722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4" descr="Stardew Valley Custom Blank OC Portrait - F2U by OverlyPawsitive on  DeviantArt">
                <a:extLst>
                  <a:ext uri="{FF2B5EF4-FFF2-40B4-BE49-F238E27FC236}">
                    <a16:creationId xmlns:a16="http://schemas.microsoft.com/office/drawing/2014/main" id="{1F9E6B12-8338-6512-28BC-2D060BB73D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35" t="80216" r="29588" b="11938"/>
              <a:stretch/>
            </p:blipFill>
            <p:spPr bwMode="auto">
              <a:xfrm>
                <a:off x="540544" y="1254602"/>
                <a:ext cx="1654969" cy="3168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E9E6F08E-66AF-CEA3-1E55-9AE209333A10}"/>
                </a:ext>
              </a:extLst>
            </p:cNvPr>
            <p:cNvGrpSpPr/>
            <p:nvPr/>
          </p:nvGrpSpPr>
          <p:grpSpPr>
            <a:xfrm>
              <a:off x="10453320" y="2124560"/>
              <a:ext cx="1654969" cy="972818"/>
              <a:chOff x="540544" y="1254602"/>
              <a:chExt cx="1654969" cy="972818"/>
            </a:xfrm>
          </p:grpSpPr>
          <p:pic>
            <p:nvPicPr>
              <p:cNvPr id="22" name="Picture 2" descr="Made a SDV title screen wallpaper to fit iOS 16! : r/StardewValley">
                <a:extLst>
                  <a:ext uri="{FF2B5EF4-FFF2-40B4-BE49-F238E27FC236}">
                    <a16:creationId xmlns:a16="http://schemas.microsoft.com/office/drawing/2014/main" id="{D16330C1-4AF8-D512-8E14-89DCED1EDC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31368" r="72804" b="63635"/>
              <a:stretch/>
            </p:blipFill>
            <p:spPr bwMode="auto">
              <a:xfrm>
                <a:off x="614675" y="1504950"/>
                <a:ext cx="1486800" cy="722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4" descr="Stardew Valley Custom Blank OC Portrait - F2U by OverlyPawsitive on  DeviantArt">
                <a:extLst>
                  <a:ext uri="{FF2B5EF4-FFF2-40B4-BE49-F238E27FC236}">
                    <a16:creationId xmlns:a16="http://schemas.microsoft.com/office/drawing/2014/main" id="{8B68107A-AC57-16E6-C7AB-09D7966D7F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35" t="80216" r="29588" b="11938"/>
              <a:stretch/>
            </p:blipFill>
            <p:spPr bwMode="auto">
              <a:xfrm>
                <a:off x="540544" y="1254602"/>
                <a:ext cx="1654969" cy="3168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715075A8-1FE9-C246-F839-056A7B8524EF}"/>
                </a:ext>
              </a:extLst>
            </p:cNvPr>
            <p:cNvGrpSpPr/>
            <p:nvPr/>
          </p:nvGrpSpPr>
          <p:grpSpPr>
            <a:xfrm>
              <a:off x="8598817" y="1017130"/>
              <a:ext cx="1654969" cy="972818"/>
              <a:chOff x="540544" y="1254602"/>
              <a:chExt cx="1654969" cy="972818"/>
            </a:xfrm>
          </p:grpSpPr>
          <p:pic>
            <p:nvPicPr>
              <p:cNvPr id="20" name="Picture 2" descr="Made a SDV title screen wallpaper to fit iOS 16! : r/StardewValley">
                <a:extLst>
                  <a:ext uri="{FF2B5EF4-FFF2-40B4-BE49-F238E27FC236}">
                    <a16:creationId xmlns:a16="http://schemas.microsoft.com/office/drawing/2014/main" id="{557661B8-C2A9-99F5-E813-57EC953D0D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31368" r="72804" b="63635"/>
              <a:stretch/>
            </p:blipFill>
            <p:spPr bwMode="auto">
              <a:xfrm>
                <a:off x="614675" y="1504950"/>
                <a:ext cx="1486800" cy="722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4" descr="Stardew Valley Custom Blank OC Portrait - F2U by OverlyPawsitive on  DeviantArt">
                <a:extLst>
                  <a:ext uri="{FF2B5EF4-FFF2-40B4-BE49-F238E27FC236}">
                    <a16:creationId xmlns:a16="http://schemas.microsoft.com/office/drawing/2014/main" id="{EDA7ECDC-7815-92FC-DEF1-8043105731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35" t="80216" r="29588" b="11938"/>
              <a:stretch/>
            </p:blipFill>
            <p:spPr bwMode="auto">
              <a:xfrm>
                <a:off x="540544" y="1254602"/>
                <a:ext cx="1654969" cy="3168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AD9B2006-3075-09AB-0877-53F6A903D538}"/>
                </a:ext>
              </a:extLst>
            </p:cNvPr>
            <p:cNvGrpSpPr/>
            <p:nvPr/>
          </p:nvGrpSpPr>
          <p:grpSpPr>
            <a:xfrm>
              <a:off x="10445094" y="1021953"/>
              <a:ext cx="1654969" cy="972818"/>
              <a:chOff x="540544" y="1254602"/>
              <a:chExt cx="1654969" cy="972818"/>
            </a:xfrm>
          </p:grpSpPr>
          <p:pic>
            <p:nvPicPr>
              <p:cNvPr id="18" name="Picture 2" descr="Made a SDV title screen wallpaper to fit iOS 16! : r/StardewValley">
                <a:extLst>
                  <a:ext uri="{FF2B5EF4-FFF2-40B4-BE49-F238E27FC236}">
                    <a16:creationId xmlns:a16="http://schemas.microsoft.com/office/drawing/2014/main" id="{C8092CEE-F51F-A41C-AA5E-931FA154AA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31368" r="72804" b="63635"/>
              <a:stretch/>
            </p:blipFill>
            <p:spPr bwMode="auto">
              <a:xfrm>
                <a:off x="614675" y="1504950"/>
                <a:ext cx="1486800" cy="722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 descr="Stardew Valley Custom Blank OC Portrait - F2U by OverlyPawsitive on  DeviantArt">
                <a:extLst>
                  <a:ext uri="{FF2B5EF4-FFF2-40B4-BE49-F238E27FC236}">
                    <a16:creationId xmlns:a16="http://schemas.microsoft.com/office/drawing/2014/main" id="{982D520F-5A85-B6EB-6F86-830D94F16C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35" t="80216" r="29588" b="11938"/>
              <a:stretch/>
            </p:blipFill>
            <p:spPr bwMode="auto">
              <a:xfrm>
                <a:off x="540544" y="1254602"/>
                <a:ext cx="1654969" cy="3168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988A8155-C779-08C6-02C8-5A8DF2BE4FE0}"/>
                </a:ext>
              </a:extLst>
            </p:cNvPr>
            <p:cNvSpPr txBox="1"/>
            <p:nvPr/>
          </p:nvSpPr>
          <p:spPr>
            <a:xfrm>
              <a:off x="8858214" y="1046024"/>
              <a:ext cx="11405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rgbClr val="CF7B28"/>
                  </a:solidFill>
                  <a:latin typeface="Mineglyph Faithful" panose="00000400000000000000" pitchFamily="2" charset="0"/>
                  <a:ea typeface="Mineglyph Faithful" panose="00000400000000000000" pitchFamily="2" charset="0"/>
                  <a:cs typeface="Mineglyph Faithful" panose="00000400000000000000" pitchFamily="2" charset="0"/>
                </a:rPr>
                <a:t>SELL PRICE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5B63A378-91C8-2BA4-24CD-2CABD218E8FC}"/>
                </a:ext>
              </a:extLst>
            </p:cNvPr>
            <p:cNvSpPr txBox="1"/>
            <p:nvPr/>
          </p:nvSpPr>
          <p:spPr>
            <a:xfrm>
              <a:off x="10687565" y="2152541"/>
              <a:ext cx="11405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rgbClr val="CF7B28"/>
                  </a:solidFill>
                  <a:latin typeface="Mineglyph Faithful" panose="00000400000000000000" pitchFamily="2" charset="0"/>
                  <a:ea typeface="Mineglyph Faithful" panose="00000400000000000000" pitchFamily="2" charset="0"/>
                  <a:cs typeface="Mineglyph Faithful" panose="00000400000000000000" pitchFamily="2" charset="0"/>
                </a:rPr>
                <a:t>SELL PRICE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9A5D863F-CAC5-0CA2-4CE0-BAD028A34141}"/>
                </a:ext>
              </a:extLst>
            </p:cNvPr>
            <p:cNvSpPr txBox="1"/>
            <p:nvPr/>
          </p:nvSpPr>
          <p:spPr>
            <a:xfrm>
              <a:off x="8853432" y="2154000"/>
              <a:ext cx="11405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rgbClr val="CF7B28"/>
                  </a:solidFill>
                  <a:latin typeface="Mineglyph Faithful" panose="00000400000000000000" pitchFamily="2" charset="0"/>
                  <a:ea typeface="Mineglyph Faithful" panose="00000400000000000000" pitchFamily="2" charset="0"/>
                  <a:cs typeface="Mineglyph Faithful" panose="00000400000000000000" pitchFamily="2" charset="0"/>
                </a:rPr>
                <a:t>SELL PRICE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4C8412E7-85F1-CCC3-EAA9-06E11DAF4E82}"/>
                </a:ext>
              </a:extLst>
            </p:cNvPr>
            <p:cNvSpPr txBox="1"/>
            <p:nvPr/>
          </p:nvSpPr>
          <p:spPr>
            <a:xfrm>
              <a:off x="10710533" y="1053417"/>
              <a:ext cx="11405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rgbClr val="CF7B28"/>
                  </a:solidFill>
                  <a:latin typeface="Mineglyph Faithful" panose="00000400000000000000" pitchFamily="2" charset="0"/>
                  <a:ea typeface="Mineglyph Faithful" panose="00000400000000000000" pitchFamily="2" charset="0"/>
                  <a:cs typeface="Mineglyph Faithful" panose="00000400000000000000" pitchFamily="2" charset="0"/>
                </a:rPr>
                <a:t>SELL PRICE</a:t>
              </a:r>
            </a:p>
          </p:txBody>
        </p: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53847C7D-4833-2926-1B2C-A8F238B85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455" y="1873995"/>
              <a:ext cx="406800" cy="406800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F25E5E24-5878-B60B-5F60-44C4C2FB7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0067" y="1873995"/>
              <a:ext cx="406800" cy="406800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73597037-D845-9346-9A3A-417FFFC52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1152" y="782840"/>
              <a:ext cx="406800" cy="40680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AEC17287-3B2C-70B5-7DBD-AAE62282226D}"/>
              </a:ext>
            </a:extLst>
          </p:cNvPr>
          <p:cNvGrpSpPr/>
          <p:nvPr/>
        </p:nvGrpSpPr>
        <p:grpSpPr>
          <a:xfrm>
            <a:off x="583520" y="5776662"/>
            <a:ext cx="1654969" cy="972818"/>
            <a:chOff x="540544" y="1254602"/>
            <a:chExt cx="1654969" cy="972818"/>
          </a:xfrm>
        </p:grpSpPr>
        <p:pic>
          <p:nvPicPr>
            <p:cNvPr id="42" name="Picture 2" descr="Made a SDV title screen wallpaper to fit iOS 16! : r/StardewValley">
              <a:extLst>
                <a:ext uri="{FF2B5EF4-FFF2-40B4-BE49-F238E27FC236}">
                  <a16:creationId xmlns:a16="http://schemas.microsoft.com/office/drawing/2014/main" id="{5858BBE6-AA1F-A212-ED0E-59D813CACC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31368" r="72804" b="63635"/>
            <a:stretch/>
          </p:blipFill>
          <p:spPr bwMode="auto">
            <a:xfrm>
              <a:off x="614675" y="1504950"/>
              <a:ext cx="1486800" cy="72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" descr="Stardew Valley Custom Blank OC Portrait - F2U by OverlyPawsitive on  DeviantArt">
              <a:extLst>
                <a:ext uri="{FF2B5EF4-FFF2-40B4-BE49-F238E27FC236}">
                  <a16:creationId xmlns:a16="http://schemas.microsoft.com/office/drawing/2014/main" id="{D9877D70-EE0E-BBC9-0223-102A5BC921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35" t="80216" r="29588" b="11938"/>
            <a:stretch/>
          </p:blipFill>
          <p:spPr bwMode="auto">
            <a:xfrm>
              <a:off x="540544" y="1254602"/>
              <a:ext cx="1654969" cy="316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BE66CFF6-6588-7B17-8ED6-F8EDFA486477}"/>
              </a:ext>
            </a:extLst>
          </p:cNvPr>
          <p:cNvGrpSpPr/>
          <p:nvPr/>
        </p:nvGrpSpPr>
        <p:grpSpPr>
          <a:xfrm>
            <a:off x="583520" y="4548405"/>
            <a:ext cx="1654969" cy="972818"/>
            <a:chOff x="540544" y="1254602"/>
            <a:chExt cx="1654969" cy="972818"/>
          </a:xfrm>
        </p:grpSpPr>
        <p:pic>
          <p:nvPicPr>
            <p:cNvPr id="45" name="Picture 2" descr="Made a SDV title screen wallpaper to fit iOS 16! : r/StardewValley">
              <a:extLst>
                <a:ext uri="{FF2B5EF4-FFF2-40B4-BE49-F238E27FC236}">
                  <a16:creationId xmlns:a16="http://schemas.microsoft.com/office/drawing/2014/main" id="{931E5A7D-2FB4-4295-74FC-31B6F167F2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31368" r="72804" b="63635"/>
            <a:stretch/>
          </p:blipFill>
          <p:spPr bwMode="auto">
            <a:xfrm>
              <a:off x="614675" y="1504950"/>
              <a:ext cx="1486800" cy="72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Stardew Valley Custom Blank OC Portrait - F2U by OverlyPawsitive on  DeviantArt">
              <a:extLst>
                <a:ext uri="{FF2B5EF4-FFF2-40B4-BE49-F238E27FC236}">
                  <a16:creationId xmlns:a16="http://schemas.microsoft.com/office/drawing/2014/main" id="{EEFB0841-6FB5-7B96-BB42-BF53B6107E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35" t="80216" r="29588" b="11938"/>
            <a:stretch/>
          </p:blipFill>
          <p:spPr bwMode="auto">
            <a:xfrm>
              <a:off x="540544" y="1254602"/>
              <a:ext cx="1654969" cy="316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E2C17249-5664-EE3B-73F3-982D30B3F179}"/>
              </a:ext>
            </a:extLst>
          </p:cNvPr>
          <p:cNvGrpSpPr/>
          <p:nvPr/>
        </p:nvGrpSpPr>
        <p:grpSpPr>
          <a:xfrm>
            <a:off x="583520" y="3325239"/>
            <a:ext cx="1654969" cy="972818"/>
            <a:chOff x="540544" y="1254602"/>
            <a:chExt cx="1654969" cy="972818"/>
          </a:xfrm>
        </p:grpSpPr>
        <p:pic>
          <p:nvPicPr>
            <p:cNvPr id="48" name="Picture 2" descr="Made a SDV title screen wallpaper to fit iOS 16! : r/StardewValley">
              <a:extLst>
                <a:ext uri="{FF2B5EF4-FFF2-40B4-BE49-F238E27FC236}">
                  <a16:creationId xmlns:a16="http://schemas.microsoft.com/office/drawing/2014/main" id="{E107685A-C088-F4A0-4EC8-B84871FC4E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31368" r="72804" b="63635"/>
            <a:stretch/>
          </p:blipFill>
          <p:spPr bwMode="auto">
            <a:xfrm>
              <a:off x="614675" y="1504950"/>
              <a:ext cx="1486800" cy="72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Stardew Valley Custom Blank OC Portrait - F2U by OverlyPawsitive on  DeviantArt">
              <a:extLst>
                <a:ext uri="{FF2B5EF4-FFF2-40B4-BE49-F238E27FC236}">
                  <a16:creationId xmlns:a16="http://schemas.microsoft.com/office/drawing/2014/main" id="{405B4009-5DB2-9837-FC11-36B843274B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35" t="80216" r="29588" b="11938"/>
            <a:stretch/>
          </p:blipFill>
          <p:spPr bwMode="auto">
            <a:xfrm>
              <a:off x="540544" y="1254602"/>
              <a:ext cx="1654969" cy="316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1B46143B-CEE3-F58D-042F-5496C7CBC42E}"/>
              </a:ext>
            </a:extLst>
          </p:cNvPr>
          <p:cNvGrpSpPr/>
          <p:nvPr/>
        </p:nvGrpSpPr>
        <p:grpSpPr>
          <a:xfrm>
            <a:off x="2421861" y="3325239"/>
            <a:ext cx="1654969" cy="972818"/>
            <a:chOff x="540544" y="1254602"/>
            <a:chExt cx="1654969" cy="972818"/>
          </a:xfrm>
        </p:grpSpPr>
        <p:pic>
          <p:nvPicPr>
            <p:cNvPr id="51" name="Picture 2" descr="Made a SDV title screen wallpaper to fit iOS 16! : r/StardewValley">
              <a:extLst>
                <a:ext uri="{FF2B5EF4-FFF2-40B4-BE49-F238E27FC236}">
                  <a16:creationId xmlns:a16="http://schemas.microsoft.com/office/drawing/2014/main" id="{95783048-5959-60D9-F3A8-692E217DF5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31368" r="72804" b="63635"/>
            <a:stretch/>
          </p:blipFill>
          <p:spPr bwMode="auto">
            <a:xfrm>
              <a:off x="614675" y="1504950"/>
              <a:ext cx="1486800" cy="72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Stardew Valley Custom Blank OC Portrait - F2U by OverlyPawsitive on  DeviantArt">
              <a:extLst>
                <a:ext uri="{FF2B5EF4-FFF2-40B4-BE49-F238E27FC236}">
                  <a16:creationId xmlns:a16="http://schemas.microsoft.com/office/drawing/2014/main" id="{F6C8AC97-1242-7318-779C-C87A3A41A1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35" t="80216" r="29588" b="11938"/>
            <a:stretch/>
          </p:blipFill>
          <p:spPr bwMode="auto">
            <a:xfrm>
              <a:off x="540544" y="1254602"/>
              <a:ext cx="1654969" cy="316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8A2DC4E9-FE7C-5F3A-55DA-80F10F6358F6}"/>
              </a:ext>
            </a:extLst>
          </p:cNvPr>
          <p:cNvGrpSpPr/>
          <p:nvPr/>
        </p:nvGrpSpPr>
        <p:grpSpPr>
          <a:xfrm>
            <a:off x="4269023" y="3325239"/>
            <a:ext cx="1654969" cy="972818"/>
            <a:chOff x="540544" y="1254602"/>
            <a:chExt cx="1654969" cy="972818"/>
          </a:xfrm>
        </p:grpSpPr>
        <p:pic>
          <p:nvPicPr>
            <p:cNvPr id="54" name="Picture 2" descr="Made a SDV title screen wallpaper to fit iOS 16! : r/StardewValley">
              <a:extLst>
                <a:ext uri="{FF2B5EF4-FFF2-40B4-BE49-F238E27FC236}">
                  <a16:creationId xmlns:a16="http://schemas.microsoft.com/office/drawing/2014/main" id="{50E516FF-D6BB-6307-6027-24DC5643A6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31368" r="72804" b="63635"/>
            <a:stretch/>
          </p:blipFill>
          <p:spPr bwMode="auto">
            <a:xfrm>
              <a:off x="614675" y="1504950"/>
              <a:ext cx="1486800" cy="72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4" descr="Stardew Valley Custom Blank OC Portrait - F2U by OverlyPawsitive on  DeviantArt">
              <a:extLst>
                <a:ext uri="{FF2B5EF4-FFF2-40B4-BE49-F238E27FC236}">
                  <a16:creationId xmlns:a16="http://schemas.microsoft.com/office/drawing/2014/main" id="{A3657BAA-BC17-355F-820A-EB0C745929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35" t="80216" r="29588" b="11938"/>
            <a:stretch/>
          </p:blipFill>
          <p:spPr bwMode="auto">
            <a:xfrm>
              <a:off x="540544" y="1254602"/>
              <a:ext cx="1654969" cy="316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CuadroTexto 55">
            <a:extLst>
              <a:ext uri="{FF2B5EF4-FFF2-40B4-BE49-F238E27FC236}">
                <a16:creationId xmlns:a16="http://schemas.microsoft.com/office/drawing/2014/main" id="{5EDC06A3-8BD7-D5B1-3954-C125F302A0A3}"/>
              </a:ext>
            </a:extLst>
          </p:cNvPr>
          <p:cNvSpPr txBox="1"/>
          <p:nvPr/>
        </p:nvSpPr>
        <p:spPr>
          <a:xfrm>
            <a:off x="826285" y="3329216"/>
            <a:ext cx="1140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COST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681FB46-BE08-66C2-F3B1-97165974B40E}"/>
              </a:ext>
            </a:extLst>
          </p:cNvPr>
          <p:cNvSpPr txBox="1"/>
          <p:nvPr/>
        </p:nvSpPr>
        <p:spPr>
          <a:xfrm>
            <a:off x="2407123" y="3359993"/>
            <a:ext cx="1634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MIN DAYS TO RECOVER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8C538D4E-8FCE-2BC0-76FB-7D352274D3FB}"/>
              </a:ext>
            </a:extLst>
          </p:cNvPr>
          <p:cNvSpPr txBox="1"/>
          <p:nvPr/>
        </p:nvSpPr>
        <p:spPr>
          <a:xfrm>
            <a:off x="4269023" y="3356649"/>
            <a:ext cx="1634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MAX DAYS TO RECOVER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77DF1C6F-282B-FF9E-8483-DD0CFD6453B4}"/>
              </a:ext>
            </a:extLst>
          </p:cNvPr>
          <p:cNvSpPr txBox="1"/>
          <p:nvPr/>
        </p:nvSpPr>
        <p:spPr>
          <a:xfrm>
            <a:off x="602186" y="4568327"/>
            <a:ext cx="1600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GROWTH TIME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4D7BAB04-4A25-D822-EC0E-3AC648271D29}"/>
              </a:ext>
            </a:extLst>
          </p:cNvPr>
          <p:cNvSpPr txBox="1"/>
          <p:nvPr/>
        </p:nvSpPr>
        <p:spPr>
          <a:xfrm>
            <a:off x="596264" y="5802205"/>
            <a:ext cx="1600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REGROWTH TIME</a:t>
            </a:r>
          </a:p>
        </p:txBody>
      </p:sp>
      <p:pic>
        <p:nvPicPr>
          <p:cNvPr id="1028" name="Picture 4" descr="Pixel Forest Images – Browse 48,173 Stock Photos, Vectors, and Video |  Adobe Stock">
            <a:extLst>
              <a:ext uri="{FF2B5EF4-FFF2-40B4-BE49-F238E27FC236}">
                <a16:creationId xmlns:a16="http://schemas.microsoft.com/office/drawing/2014/main" id="{4B2D16BF-3DBE-C885-C756-F2C8D5B27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8" r="19663"/>
          <a:stretch/>
        </p:blipFill>
        <p:spPr bwMode="auto">
          <a:xfrm>
            <a:off x="774773" y="1401836"/>
            <a:ext cx="1243752" cy="11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Portrait Frame Variations : r/StardewValley">
            <a:extLst>
              <a:ext uri="{FF2B5EF4-FFF2-40B4-BE49-F238E27FC236}">
                <a16:creationId xmlns:a16="http://schemas.microsoft.com/office/drawing/2014/main" id="{F6D003B3-BD6E-45D6-74C1-289F9E801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30" t="51603" r="39538" b="10248"/>
          <a:stretch/>
        </p:blipFill>
        <p:spPr bwMode="auto">
          <a:xfrm>
            <a:off x="7984077" y="884437"/>
            <a:ext cx="3186659" cy="321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Stardew Valley Custom Blank OC Portrait - F2U by OverlyPawsitive on  DeviantArt">
            <a:extLst>
              <a:ext uri="{FF2B5EF4-FFF2-40B4-BE49-F238E27FC236}">
                <a16:creationId xmlns:a16="http://schemas.microsoft.com/office/drawing/2014/main" id="{709BC604-51EE-64DB-3D24-1F0E4E4426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3" t="80216" r="22518" b="11938"/>
          <a:stretch/>
        </p:blipFill>
        <p:spPr bwMode="auto">
          <a:xfrm>
            <a:off x="7209945" y="3762645"/>
            <a:ext cx="4880937" cy="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CuadroTexto 62">
            <a:extLst>
              <a:ext uri="{FF2B5EF4-FFF2-40B4-BE49-F238E27FC236}">
                <a16:creationId xmlns:a16="http://schemas.microsoft.com/office/drawing/2014/main" id="{CC98D6BA-5EC6-4E2D-5A40-9597D4FB267C}"/>
              </a:ext>
            </a:extLst>
          </p:cNvPr>
          <p:cNvSpPr txBox="1"/>
          <p:nvPr/>
        </p:nvSpPr>
        <p:spPr>
          <a:xfrm>
            <a:off x="7916566" y="3922665"/>
            <a:ext cx="3254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TOP 10 BEST HARVESTS ITEMS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9CA8ED5-4404-3E4A-1391-39BF6A67B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581" y="3080896"/>
            <a:ext cx="551506" cy="55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489B0C7-6C25-0055-A949-A07ABA7AA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917" y="2488388"/>
            <a:ext cx="516048" cy="51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978CC20-B2F8-9341-CDF9-817F14C6F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010" y="1974040"/>
            <a:ext cx="516048" cy="51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858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 did this Stardew Valley wallpaper i hope you guys like!! : r/StardewValley">
            <a:extLst>
              <a:ext uri="{FF2B5EF4-FFF2-40B4-BE49-F238E27FC236}">
                <a16:creationId xmlns:a16="http://schemas.microsoft.com/office/drawing/2014/main" id="{D2A3F33A-BB50-4B0B-6F69-21EFEB56F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ade a SDV title screen wallpaper to fit iOS 16! : r/StardewValley">
            <a:extLst>
              <a:ext uri="{FF2B5EF4-FFF2-40B4-BE49-F238E27FC236}">
                <a16:creationId xmlns:a16="http://schemas.microsoft.com/office/drawing/2014/main" id="{ABD20C4A-A3C6-0D48-E819-FA1AD4A77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" t="26775" r="72804" b="63635"/>
          <a:stretch/>
        </p:blipFill>
        <p:spPr bwMode="auto">
          <a:xfrm>
            <a:off x="2980940" y="446112"/>
            <a:ext cx="1439331" cy="134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ade a SDV title screen wallpaper to fit iOS 16! : r/StardewValley">
            <a:extLst>
              <a:ext uri="{FF2B5EF4-FFF2-40B4-BE49-F238E27FC236}">
                <a16:creationId xmlns:a16="http://schemas.microsoft.com/office/drawing/2014/main" id="{690B67B9-CB7F-549B-19FB-27A862DD3A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" t="26775" r="72804" b="63635"/>
          <a:stretch/>
        </p:blipFill>
        <p:spPr bwMode="auto">
          <a:xfrm>
            <a:off x="695279" y="446112"/>
            <a:ext cx="1439331" cy="134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de a SDV title screen wallpaper to fit iOS 16! : r/StardewValley">
            <a:extLst>
              <a:ext uri="{FF2B5EF4-FFF2-40B4-BE49-F238E27FC236}">
                <a16:creationId xmlns:a16="http://schemas.microsoft.com/office/drawing/2014/main" id="{5037098E-714C-CD60-42DD-3A3A87DFF4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" t="26775" r="72804" b="63635"/>
          <a:stretch/>
        </p:blipFill>
        <p:spPr bwMode="auto">
          <a:xfrm>
            <a:off x="7771731" y="446112"/>
            <a:ext cx="1439331" cy="134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ade a SDV title screen wallpaper to fit iOS 16! : r/StardewValley">
            <a:extLst>
              <a:ext uri="{FF2B5EF4-FFF2-40B4-BE49-F238E27FC236}">
                <a16:creationId xmlns:a16="http://schemas.microsoft.com/office/drawing/2014/main" id="{38203B1A-53BD-FC68-39F6-6388E34F9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" t="26775" r="72804" b="63635"/>
          <a:stretch/>
        </p:blipFill>
        <p:spPr bwMode="auto">
          <a:xfrm>
            <a:off x="9906340" y="446112"/>
            <a:ext cx="1439331" cy="134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upo 23">
            <a:extLst>
              <a:ext uri="{FF2B5EF4-FFF2-40B4-BE49-F238E27FC236}">
                <a16:creationId xmlns:a16="http://schemas.microsoft.com/office/drawing/2014/main" id="{2637CD1B-7595-A092-7380-00EBFB024F78}"/>
              </a:ext>
            </a:extLst>
          </p:cNvPr>
          <p:cNvGrpSpPr/>
          <p:nvPr/>
        </p:nvGrpSpPr>
        <p:grpSpPr>
          <a:xfrm>
            <a:off x="587459" y="2030289"/>
            <a:ext cx="1654969" cy="972818"/>
            <a:chOff x="4363411" y="2331769"/>
            <a:chExt cx="1654969" cy="972818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26D39A1E-6D37-7098-C380-C0345C57BE61}"/>
                </a:ext>
              </a:extLst>
            </p:cNvPr>
            <p:cNvGrpSpPr/>
            <p:nvPr/>
          </p:nvGrpSpPr>
          <p:grpSpPr>
            <a:xfrm>
              <a:off x="4363411" y="2331769"/>
              <a:ext cx="1654969" cy="972818"/>
              <a:chOff x="540544" y="1254602"/>
              <a:chExt cx="1654969" cy="972818"/>
            </a:xfrm>
          </p:grpSpPr>
          <p:pic>
            <p:nvPicPr>
              <p:cNvPr id="21" name="Picture 2" descr="Made a SDV title screen wallpaper to fit iOS 16! : r/StardewValley">
                <a:extLst>
                  <a:ext uri="{FF2B5EF4-FFF2-40B4-BE49-F238E27FC236}">
                    <a16:creationId xmlns:a16="http://schemas.microsoft.com/office/drawing/2014/main" id="{97D1CCBC-A879-D7A1-E848-F5A1FC4805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31368" r="72804" b="63635"/>
              <a:stretch/>
            </p:blipFill>
            <p:spPr bwMode="auto">
              <a:xfrm>
                <a:off x="614675" y="1504950"/>
                <a:ext cx="1486800" cy="722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4" descr="Stardew Valley Custom Blank OC Portrait - F2U by OverlyPawsitive on  DeviantArt">
                <a:extLst>
                  <a:ext uri="{FF2B5EF4-FFF2-40B4-BE49-F238E27FC236}">
                    <a16:creationId xmlns:a16="http://schemas.microsoft.com/office/drawing/2014/main" id="{22ED0F13-F352-261F-CCBA-248F5E76C6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35" t="80216" r="29588" b="11938"/>
              <a:stretch/>
            </p:blipFill>
            <p:spPr bwMode="auto">
              <a:xfrm>
                <a:off x="540544" y="1254602"/>
                <a:ext cx="1654969" cy="3168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3760C134-8D4C-46AD-31EA-DF6482F8C6ED}"/>
                </a:ext>
              </a:extLst>
            </p:cNvPr>
            <p:cNvSpPr txBox="1"/>
            <p:nvPr/>
          </p:nvSpPr>
          <p:spPr>
            <a:xfrm>
              <a:off x="4437542" y="2357053"/>
              <a:ext cx="14730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rgbClr val="CF7B28"/>
                  </a:solidFill>
                  <a:latin typeface="Mineglyph Faithful" panose="00000400000000000000" pitchFamily="2" charset="0"/>
                  <a:ea typeface="Mineglyph Faithful" panose="00000400000000000000" pitchFamily="2" charset="0"/>
                  <a:cs typeface="Mineglyph Faithful" panose="00000400000000000000" pitchFamily="2" charset="0"/>
                </a:rPr>
                <a:t>MINERAL NAME</a:t>
              </a: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7EDA2F62-8600-87F4-3E4B-EE3642CD5B60}"/>
              </a:ext>
            </a:extLst>
          </p:cNvPr>
          <p:cNvGrpSpPr/>
          <p:nvPr/>
        </p:nvGrpSpPr>
        <p:grpSpPr>
          <a:xfrm>
            <a:off x="9798520" y="2030289"/>
            <a:ext cx="1654969" cy="972818"/>
            <a:chOff x="4363411" y="2331769"/>
            <a:chExt cx="1654969" cy="972818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85FAFDEE-CF4E-CE4D-E930-FB048144F4FA}"/>
                </a:ext>
              </a:extLst>
            </p:cNvPr>
            <p:cNvGrpSpPr/>
            <p:nvPr/>
          </p:nvGrpSpPr>
          <p:grpSpPr>
            <a:xfrm>
              <a:off x="4363411" y="2331769"/>
              <a:ext cx="1654969" cy="972818"/>
              <a:chOff x="540544" y="1254602"/>
              <a:chExt cx="1654969" cy="972818"/>
            </a:xfrm>
          </p:grpSpPr>
          <p:pic>
            <p:nvPicPr>
              <p:cNvPr id="28" name="Picture 2" descr="Made a SDV title screen wallpaper to fit iOS 16! : r/StardewValley">
                <a:extLst>
                  <a:ext uri="{FF2B5EF4-FFF2-40B4-BE49-F238E27FC236}">
                    <a16:creationId xmlns:a16="http://schemas.microsoft.com/office/drawing/2014/main" id="{B5AB1BAD-E9CA-25FB-5CB8-767A9D0909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31368" r="72804" b="63635"/>
              <a:stretch/>
            </p:blipFill>
            <p:spPr bwMode="auto">
              <a:xfrm>
                <a:off x="614675" y="1504950"/>
                <a:ext cx="1486800" cy="722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" descr="Stardew Valley Custom Blank OC Portrait - F2U by OverlyPawsitive on  DeviantArt">
                <a:extLst>
                  <a:ext uri="{FF2B5EF4-FFF2-40B4-BE49-F238E27FC236}">
                    <a16:creationId xmlns:a16="http://schemas.microsoft.com/office/drawing/2014/main" id="{93DFCDD1-CDB7-350B-10DA-CB15CE826F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35" t="80216" r="29588" b="11938"/>
              <a:stretch/>
            </p:blipFill>
            <p:spPr bwMode="auto">
              <a:xfrm>
                <a:off x="540544" y="1254602"/>
                <a:ext cx="1654969" cy="3168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7A915490-C8F6-E7F5-F53B-637FCE150613}"/>
                </a:ext>
              </a:extLst>
            </p:cNvPr>
            <p:cNvSpPr txBox="1"/>
            <p:nvPr/>
          </p:nvSpPr>
          <p:spPr>
            <a:xfrm>
              <a:off x="4437542" y="2357053"/>
              <a:ext cx="14730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rgbClr val="CF7B28"/>
                  </a:solidFill>
                  <a:latin typeface="Mineglyph Faithful" panose="00000400000000000000" pitchFamily="2" charset="0"/>
                  <a:ea typeface="Mineglyph Faithful" panose="00000400000000000000" pitchFamily="2" charset="0"/>
                  <a:cs typeface="Mineglyph Faithful" panose="00000400000000000000" pitchFamily="2" charset="0"/>
                </a:rPr>
                <a:t>ARTIFACT NAME</a:t>
              </a:r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6DAA393E-A2CC-4AAF-0798-E52DC4323E54}"/>
              </a:ext>
            </a:extLst>
          </p:cNvPr>
          <p:cNvGrpSpPr/>
          <p:nvPr/>
        </p:nvGrpSpPr>
        <p:grpSpPr>
          <a:xfrm>
            <a:off x="7663911" y="2030289"/>
            <a:ext cx="1654969" cy="972818"/>
            <a:chOff x="4363411" y="2331769"/>
            <a:chExt cx="1654969" cy="972818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E0FFB138-3667-0ED4-8345-DF7AD89D0498}"/>
                </a:ext>
              </a:extLst>
            </p:cNvPr>
            <p:cNvGrpSpPr/>
            <p:nvPr/>
          </p:nvGrpSpPr>
          <p:grpSpPr>
            <a:xfrm>
              <a:off x="4363411" y="2331769"/>
              <a:ext cx="1654969" cy="972818"/>
              <a:chOff x="540544" y="1254602"/>
              <a:chExt cx="1654969" cy="972818"/>
            </a:xfrm>
          </p:grpSpPr>
          <p:pic>
            <p:nvPicPr>
              <p:cNvPr id="33" name="Picture 2" descr="Made a SDV title screen wallpaper to fit iOS 16! : r/StardewValley">
                <a:extLst>
                  <a:ext uri="{FF2B5EF4-FFF2-40B4-BE49-F238E27FC236}">
                    <a16:creationId xmlns:a16="http://schemas.microsoft.com/office/drawing/2014/main" id="{EEB4DE9C-A59D-6073-FE58-B08A1D3862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31368" r="72804" b="63635"/>
              <a:stretch/>
            </p:blipFill>
            <p:spPr bwMode="auto">
              <a:xfrm>
                <a:off x="614675" y="1504950"/>
                <a:ext cx="1486800" cy="722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4" descr="Stardew Valley Custom Blank OC Portrait - F2U by OverlyPawsitive on  DeviantArt">
                <a:extLst>
                  <a:ext uri="{FF2B5EF4-FFF2-40B4-BE49-F238E27FC236}">
                    <a16:creationId xmlns:a16="http://schemas.microsoft.com/office/drawing/2014/main" id="{2B69C3D0-FC0D-CFFB-6CFB-02783469B6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35" t="80216" r="29588" b="11938"/>
              <a:stretch/>
            </p:blipFill>
            <p:spPr bwMode="auto">
              <a:xfrm>
                <a:off x="540544" y="1254602"/>
                <a:ext cx="1654969" cy="3168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75756CA6-8AAF-69E2-CD41-44C87ABD0C09}"/>
                </a:ext>
              </a:extLst>
            </p:cNvPr>
            <p:cNvSpPr txBox="1"/>
            <p:nvPr/>
          </p:nvSpPr>
          <p:spPr>
            <a:xfrm>
              <a:off x="4437542" y="2357053"/>
              <a:ext cx="14868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rgbClr val="CF7B28"/>
                  </a:solidFill>
                  <a:latin typeface="Mineglyph Faithful" panose="00000400000000000000" pitchFamily="2" charset="0"/>
                  <a:ea typeface="Mineglyph Faithful" panose="00000400000000000000" pitchFamily="2" charset="0"/>
                  <a:cs typeface="Mineglyph Faithful" panose="00000400000000000000" pitchFamily="2" charset="0"/>
                </a:rPr>
                <a:t>ARTIFACT NAME</a:t>
              </a: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8D9B6DAA-4C51-9A3E-9DD7-A59E0447478F}"/>
              </a:ext>
            </a:extLst>
          </p:cNvPr>
          <p:cNvGrpSpPr/>
          <p:nvPr/>
        </p:nvGrpSpPr>
        <p:grpSpPr>
          <a:xfrm>
            <a:off x="2904018" y="2033363"/>
            <a:ext cx="1654969" cy="972818"/>
            <a:chOff x="4363411" y="2331769"/>
            <a:chExt cx="1654969" cy="972818"/>
          </a:xfrm>
        </p:grpSpPr>
        <p:grpSp>
          <p:nvGrpSpPr>
            <p:cNvPr id="36" name="Grupo 35">
              <a:extLst>
                <a:ext uri="{FF2B5EF4-FFF2-40B4-BE49-F238E27FC236}">
                  <a16:creationId xmlns:a16="http://schemas.microsoft.com/office/drawing/2014/main" id="{5C7B6362-ED6B-F930-B7D3-514C10C380DC}"/>
                </a:ext>
              </a:extLst>
            </p:cNvPr>
            <p:cNvGrpSpPr/>
            <p:nvPr/>
          </p:nvGrpSpPr>
          <p:grpSpPr>
            <a:xfrm>
              <a:off x="4363411" y="2331769"/>
              <a:ext cx="1654969" cy="972818"/>
              <a:chOff x="540544" y="1254602"/>
              <a:chExt cx="1654969" cy="972818"/>
            </a:xfrm>
          </p:grpSpPr>
          <p:pic>
            <p:nvPicPr>
              <p:cNvPr id="38" name="Picture 2" descr="Made a SDV title screen wallpaper to fit iOS 16! : r/StardewValley">
                <a:extLst>
                  <a:ext uri="{FF2B5EF4-FFF2-40B4-BE49-F238E27FC236}">
                    <a16:creationId xmlns:a16="http://schemas.microsoft.com/office/drawing/2014/main" id="{5AA617BB-911F-7637-EFED-938BE9237C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31368" r="72804" b="63635"/>
              <a:stretch/>
            </p:blipFill>
            <p:spPr bwMode="auto">
              <a:xfrm>
                <a:off x="614675" y="1504950"/>
                <a:ext cx="1486800" cy="722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4" descr="Stardew Valley Custom Blank OC Portrait - F2U by OverlyPawsitive on  DeviantArt">
                <a:extLst>
                  <a:ext uri="{FF2B5EF4-FFF2-40B4-BE49-F238E27FC236}">
                    <a16:creationId xmlns:a16="http://schemas.microsoft.com/office/drawing/2014/main" id="{51CD2970-963C-E154-9FBE-4453002B50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35" t="80216" r="29588" b="11938"/>
              <a:stretch/>
            </p:blipFill>
            <p:spPr bwMode="auto">
              <a:xfrm>
                <a:off x="540544" y="1254602"/>
                <a:ext cx="1654969" cy="3168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D9F2A0C5-1D59-81C7-1076-B3EF8B8D4D6A}"/>
                </a:ext>
              </a:extLst>
            </p:cNvPr>
            <p:cNvSpPr txBox="1"/>
            <p:nvPr/>
          </p:nvSpPr>
          <p:spPr>
            <a:xfrm>
              <a:off x="4437542" y="2357053"/>
              <a:ext cx="14868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rgbClr val="CF7B28"/>
                  </a:solidFill>
                  <a:latin typeface="Mineglyph Faithful" panose="00000400000000000000" pitchFamily="2" charset="0"/>
                  <a:ea typeface="Mineglyph Faithful" panose="00000400000000000000" pitchFamily="2" charset="0"/>
                  <a:cs typeface="Mineglyph Faithful" panose="00000400000000000000" pitchFamily="2" charset="0"/>
                </a:rPr>
                <a:t>MINERAL NAME</a:t>
              </a:r>
            </a:p>
          </p:txBody>
        </p: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664255D3-1AB6-242F-2037-26C8C1F32F4E}"/>
              </a:ext>
            </a:extLst>
          </p:cNvPr>
          <p:cNvGrpSpPr/>
          <p:nvPr/>
        </p:nvGrpSpPr>
        <p:grpSpPr>
          <a:xfrm>
            <a:off x="587459" y="3226421"/>
            <a:ext cx="1654969" cy="972818"/>
            <a:chOff x="4363411" y="2331769"/>
            <a:chExt cx="1654969" cy="972818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048E9B22-187C-A38E-0A3B-A57D8ECB19C5}"/>
                </a:ext>
              </a:extLst>
            </p:cNvPr>
            <p:cNvGrpSpPr/>
            <p:nvPr/>
          </p:nvGrpSpPr>
          <p:grpSpPr>
            <a:xfrm>
              <a:off x="4363411" y="2331769"/>
              <a:ext cx="1654969" cy="972818"/>
              <a:chOff x="540544" y="1254602"/>
              <a:chExt cx="1654969" cy="972818"/>
            </a:xfrm>
          </p:grpSpPr>
          <p:pic>
            <p:nvPicPr>
              <p:cNvPr id="43" name="Picture 2" descr="Made a SDV title screen wallpaper to fit iOS 16! : r/StardewValley">
                <a:extLst>
                  <a:ext uri="{FF2B5EF4-FFF2-40B4-BE49-F238E27FC236}">
                    <a16:creationId xmlns:a16="http://schemas.microsoft.com/office/drawing/2014/main" id="{97817DB1-681E-250B-F292-977A92DB39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31368" r="72804" b="63635"/>
              <a:stretch/>
            </p:blipFill>
            <p:spPr bwMode="auto">
              <a:xfrm>
                <a:off x="614675" y="1504950"/>
                <a:ext cx="1486800" cy="722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4" descr="Stardew Valley Custom Blank OC Portrait - F2U by OverlyPawsitive on  DeviantArt">
                <a:extLst>
                  <a:ext uri="{FF2B5EF4-FFF2-40B4-BE49-F238E27FC236}">
                    <a16:creationId xmlns:a16="http://schemas.microsoft.com/office/drawing/2014/main" id="{FD408499-4109-119F-96A4-C54B6D5F17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35" t="80216" r="29588" b="11938"/>
              <a:stretch/>
            </p:blipFill>
            <p:spPr bwMode="auto">
              <a:xfrm>
                <a:off x="540544" y="1254602"/>
                <a:ext cx="1654969" cy="3168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BF014B6C-6BC1-2EE8-FF1C-82C01DAB45CA}"/>
                </a:ext>
              </a:extLst>
            </p:cNvPr>
            <p:cNvSpPr txBox="1"/>
            <p:nvPr/>
          </p:nvSpPr>
          <p:spPr>
            <a:xfrm>
              <a:off x="4620624" y="2357053"/>
              <a:ext cx="11405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rgbClr val="CF7B28"/>
                  </a:solidFill>
                  <a:latin typeface="Mineglyph Faithful" panose="00000400000000000000" pitchFamily="2" charset="0"/>
                  <a:ea typeface="Mineglyph Faithful" panose="00000400000000000000" pitchFamily="2" charset="0"/>
                  <a:cs typeface="Mineglyph Faithful" panose="00000400000000000000" pitchFamily="2" charset="0"/>
                </a:rPr>
                <a:t>SELL PRICE</a:t>
              </a:r>
            </a:p>
          </p:txBody>
        </p: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9144467F-612F-AA6D-38EA-5049E9D414E3}"/>
              </a:ext>
            </a:extLst>
          </p:cNvPr>
          <p:cNvGrpSpPr/>
          <p:nvPr/>
        </p:nvGrpSpPr>
        <p:grpSpPr>
          <a:xfrm>
            <a:off x="9798520" y="3226421"/>
            <a:ext cx="1654969" cy="972818"/>
            <a:chOff x="4363411" y="2331769"/>
            <a:chExt cx="1654969" cy="972818"/>
          </a:xfrm>
        </p:grpSpPr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EA7B8A91-74F5-3006-4C39-642E18542A6B}"/>
                </a:ext>
              </a:extLst>
            </p:cNvPr>
            <p:cNvGrpSpPr/>
            <p:nvPr/>
          </p:nvGrpSpPr>
          <p:grpSpPr>
            <a:xfrm>
              <a:off x="4363411" y="2331769"/>
              <a:ext cx="1654969" cy="972818"/>
              <a:chOff x="540544" y="1254602"/>
              <a:chExt cx="1654969" cy="972818"/>
            </a:xfrm>
          </p:grpSpPr>
          <p:pic>
            <p:nvPicPr>
              <p:cNvPr id="48" name="Picture 2" descr="Made a SDV title screen wallpaper to fit iOS 16! : r/StardewValley">
                <a:extLst>
                  <a:ext uri="{FF2B5EF4-FFF2-40B4-BE49-F238E27FC236}">
                    <a16:creationId xmlns:a16="http://schemas.microsoft.com/office/drawing/2014/main" id="{A36801A4-1896-8D6D-EB0A-B630178FAE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31368" r="72804" b="63635"/>
              <a:stretch/>
            </p:blipFill>
            <p:spPr bwMode="auto">
              <a:xfrm>
                <a:off x="614675" y="1504950"/>
                <a:ext cx="1486800" cy="722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4" descr="Stardew Valley Custom Blank OC Portrait - F2U by OverlyPawsitive on  DeviantArt">
                <a:extLst>
                  <a:ext uri="{FF2B5EF4-FFF2-40B4-BE49-F238E27FC236}">
                    <a16:creationId xmlns:a16="http://schemas.microsoft.com/office/drawing/2014/main" id="{4566ABB0-3AAB-8B79-6929-2A790C199B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35" t="80216" r="29588" b="11938"/>
              <a:stretch/>
            </p:blipFill>
            <p:spPr bwMode="auto">
              <a:xfrm>
                <a:off x="540544" y="1254602"/>
                <a:ext cx="1654969" cy="3168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1502770D-0929-3439-9E4D-9836A02A88A9}"/>
                </a:ext>
              </a:extLst>
            </p:cNvPr>
            <p:cNvSpPr txBox="1"/>
            <p:nvPr/>
          </p:nvSpPr>
          <p:spPr>
            <a:xfrm>
              <a:off x="4620624" y="2357053"/>
              <a:ext cx="11405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rgbClr val="CF7B28"/>
                  </a:solidFill>
                  <a:latin typeface="Mineglyph Faithful" panose="00000400000000000000" pitchFamily="2" charset="0"/>
                  <a:ea typeface="Mineglyph Faithful" panose="00000400000000000000" pitchFamily="2" charset="0"/>
                  <a:cs typeface="Mineglyph Faithful" panose="00000400000000000000" pitchFamily="2" charset="0"/>
                </a:rPr>
                <a:t>SELL PRICE</a:t>
              </a:r>
            </a:p>
          </p:txBody>
        </p:sp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3C492AF8-F0E6-69B5-C6ED-5D416AAA5C4A}"/>
              </a:ext>
            </a:extLst>
          </p:cNvPr>
          <p:cNvGrpSpPr/>
          <p:nvPr/>
        </p:nvGrpSpPr>
        <p:grpSpPr>
          <a:xfrm>
            <a:off x="7663911" y="3226421"/>
            <a:ext cx="1654969" cy="972818"/>
            <a:chOff x="4363411" y="2331769"/>
            <a:chExt cx="1654969" cy="972818"/>
          </a:xfrm>
        </p:grpSpPr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4CD064B1-58F3-E653-D52B-0C2EDB4FEFAB}"/>
                </a:ext>
              </a:extLst>
            </p:cNvPr>
            <p:cNvGrpSpPr/>
            <p:nvPr/>
          </p:nvGrpSpPr>
          <p:grpSpPr>
            <a:xfrm>
              <a:off x="4363411" y="2331769"/>
              <a:ext cx="1654969" cy="972818"/>
              <a:chOff x="540544" y="1254602"/>
              <a:chExt cx="1654969" cy="972818"/>
            </a:xfrm>
          </p:grpSpPr>
          <p:pic>
            <p:nvPicPr>
              <p:cNvPr id="53" name="Picture 2" descr="Made a SDV title screen wallpaper to fit iOS 16! : r/StardewValley">
                <a:extLst>
                  <a:ext uri="{FF2B5EF4-FFF2-40B4-BE49-F238E27FC236}">
                    <a16:creationId xmlns:a16="http://schemas.microsoft.com/office/drawing/2014/main" id="{B2FE46FA-D7DD-2C98-B73A-77CC258CDA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31368" r="72804" b="63635"/>
              <a:stretch/>
            </p:blipFill>
            <p:spPr bwMode="auto">
              <a:xfrm>
                <a:off x="614675" y="1504950"/>
                <a:ext cx="1486800" cy="722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" descr="Stardew Valley Custom Blank OC Portrait - F2U by OverlyPawsitive on  DeviantArt">
                <a:extLst>
                  <a:ext uri="{FF2B5EF4-FFF2-40B4-BE49-F238E27FC236}">
                    <a16:creationId xmlns:a16="http://schemas.microsoft.com/office/drawing/2014/main" id="{8BCBFEB5-EDDC-67E5-02AB-C3BFF45F8A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35" t="80216" r="29588" b="11938"/>
              <a:stretch/>
            </p:blipFill>
            <p:spPr bwMode="auto">
              <a:xfrm>
                <a:off x="540544" y="1254602"/>
                <a:ext cx="1654969" cy="3168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E14C9CD4-A670-9722-FE2B-A06995CD6485}"/>
                </a:ext>
              </a:extLst>
            </p:cNvPr>
            <p:cNvSpPr txBox="1"/>
            <p:nvPr/>
          </p:nvSpPr>
          <p:spPr>
            <a:xfrm>
              <a:off x="4620624" y="2357053"/>
              <a:ext cx="11405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rgbClr val="CF7B28"/>
                  </a:solidFill>
                  <a:latin typeface="Mineglyph Faithful" panose="00000400000000000000" pitchFamily="2" charset="0"/>
                  <a:ea typeface="Mineglyph Faithful" panose="00000400000000000000" pitchFamily="2" charset="0"/>
                  <a:cs typeface="Mineglyph Faithful" panose="00000400000000000000" pitchFamily="2" charset="0"/>
                </a:rPr>
                <a:t>SELL PRICE</a:t>
              </a:r>
            </a:p>
          </p:txBody>
        </p: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20F33DB5-8E0B-43A0-23C1-132F0250F593}"/>
              </a:ext>
            </a:extLst>
          </p:cNvPr>
          <p:cNvGrpSpPr/>
          <p:nvPr/>
        </p:nvGrpSpPr>
        <p:grpSpPr>
          <a:xfrm>
            <a:off x="2904018" y="3229495"/>
            <a:ext cx="1654969" cy="972818"/>
            <a:chOff x="4363411" y="2331769"/>
            <a:chExt cx="1654969" cy="972818"/>
          </a:xfrm>
        </p:grpSpPr>
        <p:grpSp>
          <p:nvGrpSpPr>
            <p:cNvPr id="56" name="Grupo 55">
              <a:extLst>
                <a:ext uri="{FF2B5EF4-FFF2-40B4-BE49-F238E27FC236}">
                  <a16:creationId xmlns:a16="http://schemas.microsoft.com/office/drawing/2014/main" id="{1A55FEB8-E403-07D6-0E87-239EE19E6C32}"/>
                </a:ext>
              </a:extLst>
            </p:cNvPr>
            <p:cNvGrpSpPr/>
            <p:nvPr/>
          </p:nvGrpSpPr>
          <p:grpSpPr>
            <a:xfrm>
              <a:off x="4363411" y="2331769"/>
              <a:ext cx="1654969" cy="972818"/>
              <a:chOff x="540544" y="1254602"/>
              <a:chExt cx="1654969" cy="972818"/>
            </a:xfrm>
          </p:grpSpPr>
          <p:pic>
            <p:nvPicPr>
              <p:cNvPr id="58" name="Picture 2" descr="Made a SDV title screen wallpaper to fit iOS 16! : r/StardewValley">
                <a:extLst>
                  <a:ext uri="{FF2B5EF4-FFF2-40B4-BE49-F238E27FC236}">
                    <a16:creationId xmlns:a16="http://schemas.microsoft.com/office/drawing/2014/main" id="{1470C5DB-204A-0E25-C90A-7239A66C11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" t="31368" r="72804" b="63635"/>
              <a:stretch/>
            </p:blipFill>
            <p:spPr bwMode="auto">
              <a:xfrm>
                <a:off x="614675" y="1504950"/>
                <a:ext cx="1486800" cy="722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4" descr="Stardew Valley Custom Blank OC Portrait - F2U by OverlyPawsitive on  DeviantArt">
                <a:extLst>
                  <a:ext uri="{FF2B5EF4-FFF2-40B4-BE49-F238E27FC236}">
                    <a16:creationId xmlns:a16="http://schemas.microsoft.com/office/drawing/2014/main" id="{89665C0B-8888-5FEB-C358-C295944353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35" t="80216" r="29588" b="11938"/>
              <a:stretch/>
            </p:blipFill>
            <p:spPr bwMode="auto">
              <a:xfrm>
                <a:off x="540544" y="1254602"/>
                <a:ext cx="1654969" cy="3168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4A38CC15-F8CD-7536-5AFA-79D38126F5A7}"/>
                </a:ext>
              </a:extLst>
            </p:cNvPr>
            <p:cNvSpPr txBox="1"/>
            <p:nvPr/>
          </p:nvSpPr>
          <p:spPr>
            <a:xfrm>
              <a:off x="4620624" y="2357053"/>
              <a:ext cx="11405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rgbClr val="CF7B28"/>
                  </a:solidFill>
                  <a:latin typeface="Mineglyph Faithful" panose="00000400000000000000" pitchFamily="2" charset="0"/>
                  <a:ea typeface="Mineglyph Faithful" panose="00000400000000000000" pitchFamily="2" charset="0"/>
                  <a:cs typeface="Mineglyph Faithful" panose="00000400000000000000" pitchFamily="2" charset="0"/>
                </a:rPr>
                <a:t>SELL PRICE</a:t>
              </a:r>
            </a:p>
          </p:txBody>
        </p:sp>
      </p:grpSp>
      <p:pic>
        <p:nvPicPr>
          <p:cNvPr id="61" name="Picture 4" descr="Stardew Valley Custom Blank OC Portrait - F2U by OverlyPawsitive on  DeviantArt">
            <a:extLst>
              <a:ext uri="{FF2B5EF4-FFF2-40B4-BE49-F238E27FC236}">
                <a16:creationId xmlns:a16="http://schemas.microsoft.com/office/drawing/2014/main" id="{538B7373-A696-4EDA-BBAB-5075FDBCF2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5" t="80216" r="29588" b="11938"/>
          <a:stretch/>
        </p:blipFill>
        <p:spPr bwMode="auto">
          <a:xfrm>
            <a:off x="570615" y="408467"/>
            <a:ext cx="1654969" cy="31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Stardew Valley Custom Blank OC Portrait - F2U by OverlyPawsitive on  DeviantArt">
            <a:extLst>
              <a:ext uri="{FF2B5EF4-FFF2-40B4-BE49-F238E27FC236}">
                <a16:creationId xmlns:a16="http://schemas.microsoft.com/office/drawing/2014/main" id="{3FD55CCD-8EA8-280D-9ECD-9B8866CB1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5" t="80216" r="29588" b="11938"/>
          <a:stretch/>
        </p:blipFill>
        <p:spPr bwMode="auto">
          <a:xfrm>
            <a:off x="9788566" y="408467"/>
            <a:ext cx="1654969" cy="31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Stardew Valley Custom Blank OC Portrait - F2U by OverlyPawsitive on  DeviantArt">
            <a:extLst>
              <a:ext uri="{FF2B5EF4-FFF2-40B4-BE49-F238E27FC236}">
                <a16:creationId xmlns:a16="http://schemas.microsoft.com/office/drawing/2014/main" id="{833444CF-49F4-36F9-7072-3DEDB7BDE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5" t="80216" r="29588" b="11938"/>
          <a:stretch/>
        </p:blipFill>
        <p:spPr bwMode="auto">
          <a:xfrm>
            <a:off x="7653957" y="408467"/>
            <a:ext cx="1654969" cy="31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" name="Picture 4" descr="Stardew Valley Custom Blank OC Portrait - F2U by OverlyPawsitive on  DeviantArt">
            <a:extLst>
              <a:ext uri="{FF2B5EF4-FFF2-40B4-BE49-F238E27FC236}">
                <a16:creationId xmlns:a16="http://schemas.microsoft.com/office/drawing/2014/main" id="{4FACADED-0542-8905-393A-B5C00EC01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5" t="80216" r="29588" b="11938"/>
          <a:stretch/>
        </p:blipFill>
        <p:spPr bwMode="auto">
          <a:xfrm>
            <a:off x="2873120" y="408467"/>
            <a:ext cx="1654969" cy="31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3" name="CuadroTexto 3072">
            <a:extLst>
              <a:ext uri="{FF2B5EF4-FFF2-40B4-BE49-F238E27FC236}">
                <a16:creationId xmlns:a16="http://schemas.microsoft.com/office/drawing/2014/main" id="{545D6607-4CF3-9C67-6F69-BE22F751A9C4}"/>
              </a:ext>
            </a:extLst>
          </p:cNvPr>
          <p:cNvSpPr txBox="1"/>
          <p:nvPr/>
        </p:nvSpPr>
        <p:spPr>
          <a:xfrm>
            <a:off x="668480" y="420241"/>
            <a:ext cx="1473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BEST</a:t>
            </a:r>
          </a:p>
        </p:txBody>
      </p:sp>
      <p:sp>
        <p:nvSpPr>
          <p:cNvPr id="3075" name="CuadroTexto 3074">
            <a:extLst>
              <a:ext uri="{FF2B5EF4-FFF2-40B4-BE49-F238E27FC236}">
                <a16:creationId xmlns:a16="http://schemas.microsoft.com/office/drawing/2014/main" id="{250C996D-E76B-3D60-39FD-D3E0E1A8922A}"/>
              </a:ext>
            </a:extLst>
          </p:cNvPr>
          <p:cNvSpPr txBox="1"/>
          <p:nvPr/>
        </p:nvSpPr>
        <p:spPr>
          <a:xfrm>
            <a:off x="7744931" y="439931"/>
            <a:ext cx="1473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BEST</a:t>
            </a:r>
          </a:p>
        </p:txBody>
      </p:sp>
      <p:sp>
        <p:nvSpPr>
          <p:cNvPr id="3076" name="CuadroTexto 3075">
            <a:extLst>
              <a:ext uri="{FF2B5EF4-FFF2-40B4-BE49-F238E27FC236}">
                <a16:creationId xmlns:a16="http://schemas.microsoft.com/office/drawing/2014/main" id="{E1FA0294-B50F-4DB6-5937-F92AE04149B7}"/>
              </a:ext>
            </a:extLst>
          </p:cNvPr>
          <p:cNvSpPr txBox="1"/>
          <p:nvPr/>
        </p:nvSpPr>
        <p:spPr>
          <a:xfrm>
            <a:off x="2961034" y="420241"/>
            <a:ext cx="1473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WORST</a:t>
            </a:r>
          </a:p>
        </p:txBody>
      </p:sp>
      <p:sp>
        <p:nvSpPr>
          <p:cNvPr id="3077" name="CuadroTexto 3076">
            <a:extLst>
              <a:ext uri="{FF2B5EF4-FFF2-40B4-BE49-F238E27FC236}">
                <a16:creationId xmlns:a16="http://schemas.microsoft.com/office/drawing/2014/main" id="{D2A1F6B3-7316-D88C-9AED-C4220F9B58C6}"/>
              </a:ext>
            </a:extLst>
          </p:cNvPr>
          <p:cNvSpPr txBox="1"/>
          <p:nvPr/>
        </p:nvSpPr>
        <p:spPr>
          <a:xfrm>
            <a:off x="9879540" y="450233"/>
            <a:ext cx="1473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WORST</a:t>
            </a:r>
          </a:p>
        </p:txBody>
      </p:sp>
      <p:pic>
        <p:nvPicPr>
          <p:cNvPr id="3078" name="Picture 4" descr="Portrait Frame Variations : r/StardewValley">
            <a:extLst>
              <a:ext uri="{FF2B5EF4-FFF2-40B4-BE49-F238E27FC236}">
                <a16:creationId xmlns:a16="http://schemas.microsoft.com/office/drawing/2014/main" id="{BA7FEFEB-35ED-FF73-72D5-FAEAFF898F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9" t="1648" r="39445" b="60503"/>
          <a:stretch/>
        </p:blipFill>
        <p:spPr bwMode="auto">
          <a:xfrm>
            <a:off x="4835349" y="3387917"/>
            <a:ext cx="2403530" cy="239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4" descr="Portrait Frame Variations : r/StardewValley">
            <a:extLst>
              <a:ext uri="{FF2B5EF4-FFF2-40B4-BE49-F238E27FC236}">
                <a16:creationId xmlns:a16="http://schemas.microsoft.com/office/drawing/2014/main" id="{A90DCB0A-4134-3733-0B5D-AA9566279A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9" t="1648" r="39445" b="60503"/>
          <a:stretch/>
        </p:blipFill>
        <p:spPr bwMode="auto">
          <a:xfrm>
            <a:off x="4835349" y="408467"/>
            <a:ext cx="2403530" cy="239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4" descr="Stardew Valley Custom Blank OC Portrait - F2U by OverlyPawsitive on  DeviantArt">
            <a:extLst>
              <a:ext uri="{FF2B5EF4-FFF2-40B4-BE49-F238E27FC236}">
                <a16:creationId xmlns:a16="http://schemas.microsoft.com/office/drawing/2014/main" id="{37EB86E0-651B-624B-FCBD-06A9B23096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7" t="80216" r="30361" b="11938"/>
          <a:stretch/>
        </p:blipFill>
        <p:spPr bwMode="auto">
          <a:xfrm>
            <a:off x="4707801" y="2538465"/>
            <a:ext cx="2700949" cy="43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4" descr="Stardew Valley Custom Blank OC Portrait - F2U by OverlyPawsitive on  DeviantArt">
            <a:extLst>
              <a:ext uri="{FF2B5EF4-FFF2-40B4-BE49-F238E27FC236}">
                <a16:creationId xmlns:a16="http://schemas.microsoft.com/office/drawing/2014/main" id="{0B30B27C-2D55-C811-C547-011ECD7C14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7" t="80216" r="30361" b="11938"/>
          <a:stretch/>
        </p:blipFill>
        <p:spPr bwMode="auto">
          <a:xfrm>
            <a:off x="4707801" y="5506737"/>
            <a:ext cx="2700949" cy="43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0" name="CuadroTexto 3079">
            <a:extLst>
              <a:ext uri="{FF2B5EF4-FFF2-40B4-BE49-F238E27FC236}">
                <a16:creationId xmlns:a16="http://schemas.microsoft.com/office/drawing/2014/main" id="{FE7D2065-5A8E-982E-5279-B7C7CCEC571B}"/>
              </a:ext>
            </a:extLst>
          </p:cNvPr>
          <p:cNvSpPr txBox="1"/>
          <p:nvPr/>
        </p:nvSpPr>
        <p:spPr>
          <a:xfrm>
            <a:off x="4747488" y="5569269"/>
            <a:ext cx="25792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TOP 5 BEST ARTIFACTS</a:t>
            </a:r>
          </a:p>
        </p:txBody>
      </p:sp>
      <p:sp>
        <p:nvSpPr>
          <p:cNvPr id="3084" name="CuadroTexto 3083">
            <a:extLst>
              <a:ext uri="{FF2B5EF4-FFF2-40B4-BE49-F238E27FC236}">
                <a16:creationId xmlns:a16="http://schemas.microsoft.com/office/drawing/2014/main" id="{F8811490-9E79-06E8-2D71-1FC9F361AED1}"/>
              </a:ext>
            </a:extLst>
          </p:cNvPr>
          <p:cNvSpPr txBox="1"/>
          <p:nvPr/>
        </p:nvSpPr>
        <p:spPr>
          <a:xfrm>
            <a:off x="4747488" y="2597311"/>
            <a:ext cx="25792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TOP 5 BEST ARTIFACTS</a:t>
            </a:r>
          </a:p>
        </p:txBody>
      </p:sp>
      <p:pic>
        <p:nvPicPr>
          <p:cNvPr id="3086" name="Picture 4" descr="mining game pixel art Prompts | Stable Diffusion Online">
            <a:extLst>
              <a:ext uri="{FF2B5EF4-FFF2-40B4-BE49-F238E27FC236}">
                <a16:creationId xmlns:a16="http://schemas.microsoft.com/office/drawing/2014/main" id="{B77C473A-EF8A-4E15-C950-10CE54A81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771" y="705753"/>
            <a:ext cx="1216509" cy="98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4" descr="mining game pixel art Prompts | Stable Diffusion Online">
            <a:extLst>
              <a:ext uri="{FF2B5EF4-FFF2-40B4-BE49-F238E27FC236}">
                <a16:creationId xmlns:a16="http://schemas.microsoft.com/office/drawing/2014/main" id="{F688257A-A9A9-B0A6-A27B-33C6047A4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748" y="709709"/>
            <a:ext cx="1216509" cy="98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Imagen 3089">
            <a:extLst>
              <a:ext uri="{FF2B5EF4-FFF2-40B4-BE49-F238E27FC236}">
                <a16:creationId xmlns:a16="http://schemas.microsoft.com/office/drawing/2014/main" id="{7F8ECD2D-B1E3-0BB6-DC06-26E78EBB7EAF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06542" y="709174"/>
            <a:ext cx="1216800" cy="979200"/>
          </a:xfrm>
          <a:prstGeom prst="rect">
            <a:avLst/>
          </a:prstGeom>
          <a:noFill/>
        </p:spPr>
      </p:pic>
      <p:pic>
        <p:nvPicPr>
          <p:cNvPr id="3091" name="Imagen 3090">
            <a:extLst>
              <a:ext uri="{FF2B5EF4-FFF2-40B4-BE49-F238E27FC236}">
                <a16:creationId xmlns:a16="http://schemas.microsoft.com/office/drawing/2014/main" id="{E0C18B11-14A8-32AE-2FDE-8411817174C5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84972" y="707463"/>
            <a:ext cx="1216800" cy="979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2611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06DECB5-5F3A-9CA6-B9ED-AF70E4533D61}"/>
              </a:ext>
            </a:extLst>
          </p:cNvPr>
          <p:cNvSpPr txBox="1"/>
          <p:nvPr/>
        </p:nvSpPr>
        <p:spPr>
          <a:xfrm>
            <a:off x="1411378" y="4400062"/>
            <a:ext cx="194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STRAWBERRY</a:t>
            </a:r>
          </a:p>
        </p:txBody>
      </p:sp>
      <p:pic>
        <p:nvPicPr>
          <p:cNvPr id="5" name="Picture 2" descr="Made a SDV title screen wallpaper to fit iOS 16! : r/StardewValley">
            <a:extLst>
              <a:ext uri="{FF2B5EF4-FFF2-40B4-BE49-F238E27FC236}">
                <a16:creationId xmlns:a16="http://schemas.microsoft.com/office/drawing/2014/main" id="{06E32427-39AE-191A-31C9-050BCF6E2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" t="26775" r="72804" b="63635"/>
          <a:stretch/>
        </p:blipFill>
        <p:spPr bwMode="auto">
          <a:xfrm>
            <a:off x="1084466" y="941193"/>
            <a:ext cx="1486800" cy="138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de a SDV title screen wallpaper to fit iOS 16! : r/StardewValley">
            <a:extLst>
              <a:ext uri="{FF2B5EF4-FFF2-40B4-BE49-F238E27FC236}">
                <a16:creationId xmlns:a16="http://schemas.microsoft.com/office/drawing/2014/main" id="{1BFF351E-56E9-F4E5-923D-8D411D6E8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" t="26775" r="72804" b="63635"/>
          <a:stretch/>
        </p:blipFill>
        <p:spPr bwMode="auto">
          <a:xfrm>
            <a:off x="3105899" y="1812944"/>
            <a:ext cx="1732816" cy="161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tardew Valley Custom Blank OC Portrait - F2U by OverlyPawsitive on  DeviantArt">
            <a:extLst>
              <a:ext uri="{FF2B5EF4-FFF2-40B4-BE49-F238E27FC236}">
                <a16:creationId xmlns:a16="http://schemas.microsoft.com/office/drawing/2014/main" id="{B387825B-F780-1F80-BFA8-A9CA506F3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3" t="80216" r="22518" b="11938"/>
          <a:stretch/>
        </p:blipFill>
        <p:spPr bwMode="auto">
          <a:xfrm>
            <a:off x="3249739" y="841882"/>
            <a:ext cx="4937731" cy="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ardew Valley blank dialogue box - stardew valley post - Imgur">
            <a:extLst>
              <a:ext uri="{FF2B5EF4-FFF2-40B4-BE49-F238E27FC236}">
                <a16:creationId xmlns:a16="http://schemas.microsoft.com/office/drawing/2014/main" id="{32B48C41-939C-DA75-4F51-25C76ABAF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0" t="52552" r="12323" b="1"/>
          <a:stretch/>
        </p:blipFill>
        <p:spPr bwMode="auto">
          <a:xfrm>
            <a:off x="5718605" y="2611046"/>
            <a:ext cx="3419475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7A2C4D26-CC20-CD07-6FAF-462A2805E8E1}"/>
              </a:ext>
            </a:extLst>
          </p:cNvPr>
          <p:cNvSpPr/>
          <p:nvPr/>
        </p:nvSpPr>
        <p:spPr>
          <a:xfrm>
            <a:off x="1549238" y="2813343"/>
            <a:ext cx="923920" cy="1001486"/>
          </a:xfrm>
          <a:prstGeom prst="rect">
            <a:avLst/>
          </a:prstGeom>
          <a:solidFill>
            <a:srgbClr val="CF7B2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F985E6F-E8DE-1387-6780-A1FC68C432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92" b="93833" l="3321" r="95572">
                        <a14:foregroundMark x1="7749" y1="32599" x2="7749" y2="32599"/>
                        <a14:foregroundMark x1="4428" y1="49339" x2="4428" y2="49339"/>
                        <a14:foregroundMark x1="61624" y1="89868" x2="61624" y2="89868"/>
                        <a14:foregroundMark x1="63838" y1="94273" x2="63838" y2="94273"/>
                        <a14:foregroundMark x1="91513" y1="54185" x2="91513" y2="54185"/>
                        <a14:foregroundMark x1="95572" y1="51982" x2="95572" y2="51982"/>
                        <a14:foregroundMark x1="64207" y1="11013" x2="64207" y2="11013"/>
                        <a14:foregroundMark x1="70111" y1="17181" x2="70111" y2="17181"/>
                        <a14:foregroundMark x1="56089" y1="17181" x2="56089" y2="17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408577" y="4900613"/>
            <a:ext cx="913579" cy="765249"/>
          </a:xfrm>
          <a:prstGeom prst="rect">
            <a:avLst/>
          </a:prstGeom>
        </p:spPr>
      </p:pic>
      <p:pic>
        <p:nvPicPr>
          <p:cNvPr id="3" name="Picture 4" descr="Stardew Valley Custom Blank OC Portrait - F2U by OverlyPawsitive on  DeviantArt">
            <a:extLst>
              <a:ext uri="{FF2B5EF4-FFF2-40B4-BE49-F238E27FC236}">
                <a16:creationId xmlns:a16="http://schemas.microsoft.com/office/drawing/2014/main" id="{51575CCC-AA6F-726B-4679-F0375064AC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3" t="80216" r="22518" b="11938"/>
          <a:stretch/>
        </p:blipFill>
        <p:spPr bwMode="auto">
          <a:xfrm>
            <a:off x="2731518" y="278986"/>
            <a:ext cx="2132686" cy="31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ortrait Frame Variations : r/StardewValley">
            <a:extLst>
              <a:ext uri="{FF2B5EF4-FFF2-40B4-BE49-F238E27FC236}">
                <a16:creationId xmlns:a16="http://schemas.microsoft.com/office/drawing/2014/main" id="{662C0F1F-7B15-F280-ACB7-4131E7F75D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0" t="49966" r="33268" b="1"/>
          <a:stretch/>
        </p:blipFill>
        <p:spPr bwMode="auto">
          <a:xfrm>
            <a:off x="9351818" y="4853354"/>
            <a:ext cx="2196479" cy="184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rtrait Frame Variations : r/StardewValley">
            <a:extLst>
              <a:ext uri="{FF2B5EF4-FFF2-40B4-BE49-F238E27FC236}">
                <a16:creationId xmlns:a16="http://schemas.microsoft.com/office/drawing/2014/main" id="{87917B7B-6F44-71A9-9A18-5D3BD955B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9" t="1648" r="39445" b="60503"/>
          <a:stretch/>
        </p:blipFill>
        <p:spPr bwMode="auto">
          <a:xfrm>
            <a:off x="3595171" y="3711065"/>
            <a:ext cx="2403530" cy="239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311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rdew Valley - Dynamic Wallpaper Club">
            <a:extLst>
              <a:ext uri="{FF2B5EF4-FFF2-40B4-BE49-F238E27FC236}">
                <a16:creationId xmlns:a16="http://schemas.microsoft.com/office/drawing/2014/main" id="{5DC1BA7E-F7C2-FD7C-2D1C-A4A33021A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C9DEF79-41FD-8896-D78F-152F61E8B4D0}"/>
              </a:ext>
            </a:extLst>
          </p:cNvPr>
          <p:cNvSpPr txBox="1"/>
          <p:nvPr/>
        </p:nvSpPr>
        <p:spPr>
          <a:xfrm>
            <a:off x="1388223" y="244516"/>
            <a:ext cx="4994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BEST CROP BY SEASON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DCE2187-D1CD-8536-C9BB-BD035AB235BD}"/>
              </a:ext>
            </a:extLst>
          </p:cNvPr>
          <p:cNvSpPr txBox="1"/>
          <p:nvPr/>
        </p:nvSpPr>
        <p:spPr>
          <a:xfrm>
            <a:off x="8447391" y="240124"/>
            <a:ext cx="3437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SPECIAL CROPS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73E12C79-0473-8861-117C-AE6AB6520C29}"/>
              </a:ext>
            </a:extLst>
          </p:cNvPr>
          <p:cNvGrpSpPr/>
          <p:nvPr/>
        </p:nvGrpSpPr>
        <p:grpSpPr>
          <a:xfrm>
            <a:off x="817766" y="948244"/>
            <a:ext cx="1486522" cy="2114996"/>
            <a:chOff x="1156094" y="848888"/>
            <a:chExt cx="1732816" cy="2464944"/>
          </a:xfrm>
        </p:grpSpPr>
        <p:pic>
          <p:nvPicPr>
            <p:cNvPr id="8" name="Picture 2" descr="Made a SDV title screen wallpaper to fit iOS 16! : r/StardewValley">
              <a:extLst>
                <a:ext uri="{FF2B5EF4-FFF2-40B4-BE49-F238E27FC236}">
                  <a16:creationId xmlns:a16="http://schemas.microsoft.com/office/drawing/2014/main" id="{45F5D5E7-70E8-3566-A532-8F4551FAA8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26775" r="72804" b="63635"/>
            <a:stretch/>
          </p:blipFill>
          <p:spPr bwMode="auto">
            <a:xfrm>
              <a:off x="1156094" y="1697776"/>
              <a:ext cx="1732816" cy="1616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Made a SDV title screen wallpaper to fit iOS 16! : r/StardewValley">
              <a:extLst>
                <a:ext uri="{FF2B5EF4-FFF2-40B4-BE49-F238E27FC236}">
                  <a16:creationId xmlns:a16="http://schemas.microsoft.com/office/drawing/2014/main" id="{B1B7D60C-A762-FC2B-131B-AB6FD3E0D1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26775" r="72804" b="63635"/>
            <a:stretch/>
          </p:blipFill>
          <p:spPr bwMode="auto">
            <a:xfrm>
              <a:off x="1156094" y="848888"/>
              <a:ext cx="1732816" cy="1616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964BF999-1CDB-3F80-F7DF-04A94373A43F}"/>
              </a:ext>
            </a:extLst>
          </p:cNvPr>
          <p:cNvGrpSpPr/>
          <p:nvPr/>
        </p:nvGrpSpPr>
        <p:grpSpPr>
          <a:xfrm>
            <a:off x="5989880" y="942363"/>
            <a:ext cx="1486522" cy="2114996"/>
            <a:chOff x="1156094" y="848888"/>
            <a:chExt cx="1732816" cy="2464944"/>
          </a:xfrm>
        </p:grpSpPr>
        <p:pic>
          <p:nvPicPr>
            <p:cNvPr id="12" name="Picture 2" descr="Made a SDV title screen wallpaper to fit iOS 16! : r/StardewValley">
              <a:extLst>
                <a:ext uri="{FF2B5EF4-FFF2-40B4-BE49-F238E27FC236}">
                  <a16:creationId xmlns:a16="http://schemas.microsoft.com/office/drawing/2014/main" id="{5B3D6ACD-5F8E-7C4B-A760-AB3045B97C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26775" r="72804" b="63635"/>
            <a:stretch/>
          </p:blipFill>
          <p:spPr bwMode="auto">
            <a:xfrm>
              <a:off x="1156094" y="1697776"/>
              <a:ext cx="1732816" cy="1616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Made a SDV title screen wallpaper to fit iOS 16! : r/StardewValley">
              <a:extLst>
                <a:ext uri="{FF2B5EF4-FFF2-40B4-BE49-F238E27FC236}">
                  <a16:creationId xmlns:a16="http://schemas.microsoft.com/office/drawing/2014/main" id="{53E29880-AFAD-CC4F-A0C2-6C90A78FD8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26775" r="72804" b="63635"/>
            <a:stretch/>
          </p:blipFill>
          <p:spPr bwMode="auto">
            <a:xfrm>
              <a:off x="1156094" y="848888"/>
              <a:ext cx="1732816" cy="1616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C902358-EADB-668E-3171-A232D3CC19D2}"/>
              </a:ext>
            </a:extLst>
          </p:cNvPr>
          <p:cNvGrpSpPr/>
          <p:nvPr/>
        </p:nvGrpSpPr>
        <p:grpSpPr>
          <a:xfrm>
            <a:off x="4275100" y="942363"/>
            <a:ext cx="1486522" cy="2114996"/>
            <a:chOff x="1156094" y="848888"/>
            <a:chExt cx="1732816" cy="2464944"/>
          </a:xfrm>
        </p:grpSpPr>
        <p:pic>
          <p:nvPicPr>
            <p:cNvPr id="15" name="Picture 2" descr="Made a SDV title screen wallpaper to fit iOS 16! : r/StardewValley">
              <a:extLst>
                <a:ext uri="{FF2B5EF4-FFF2-40B4-BE49-F238E27FC236}">
                  <a16:creationId xmlns:a16="http://schemas.microsoft.com/office/drawing/2014/main" id="{F6D85BED-BF91-AD8B-835D-4A5024D984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26775" r="72804" b="63635"/>
            <a:stretch/>
          </p:blipFill>
          <p:spPr bwMode="auto">
            <a:xfrm>
              <a:off x="1156094" y="1697776"/>
              <a:ext cx="1732816" cy="1616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Made a SDV title screen wallpaper to fit iOS 16! : r/StardewValley">
              <a:extLst>
                <a:ext uri="{FF2B5EF4-FFF2-40B4-BE49-F238E27FC236}">
                  <a16:creationId xmlns:a16="http://schemas.microsoft.com/office/drawing/2014/main" id="{60EBF1A5-60D3-086F-CEA7-E6DE81F823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26775" r="72804" b="63635"/>
            <a:stretch/>
          </p:blipFill>
          <p:spPr bwMode="auto">
            <a:xfrm>
              <a:off x="1156094" y="848888"/>
              <a:ext cx="1732816" cy="1616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B0240DD1-747E-16D2-B0B4-CE96107FB015}"/>
              </a:ext>
            </a:extLst>
          </p:cNvPr>
          <p:cNvGrpSpPr/>
          <p:nvPr/>
        </p:nvGrpSpPr>
        <p:grpSpPr>
          <a:xfrm>
            <a:off x="2560320" y="942363"/>
            <a:ext cx="1486522" cy="2114996"/>
            <a:chOff x="1156094" y="848888"/>
            <a:chExt cx="1732816" cy="2464944"/>
          </a:xfrm>
        </p:grpSpPr>
        <p:pic>
          <p:nvPicPr>
            <p:cNvPr id="18" name="Picture 2" descr="Made a SDV title screen wallpaper to fit iOS 16! : r/StardewValley">
              <a:extLst>
                <a:ext uri="{FF2B5EF4-FFF2-40B4-BE49-F238E27FC236}">
                  <a16:creationId xmlns:a16="http://schemas.microsoft.com/office/drawing/2014/main" id="{BA48406C-DD8E-BC90-78DB-F6AADC120D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26775" r="72804" b="63635"/>
            <a:stretch/>
          </p:blipFill>
          <p:spPr bwMode="auto">
            <a:xfrm>
              <a:off x="1156094" y="1697776"/>
              <a:ext cx="1732816" cy="1616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Made a SDV title screen wallpaper to fit iOS 16! : r/StardewValley">
              <a:extLst>
                <a:ext uri="{FF2B5EF4-FFF2-40B4-BE49-F238E27FC236}">
                  <a16:creationId xmlns:a16="http://schemas.microsoft.com/office/drawing/2014/main" id="{49DE2D24-4049-2B92-8886-442260CA32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26775" r="72804" b="63635"/>
            <a:stretch/>
          </p:blipFill>
          <p:spPr bwMode="auto">
            <a:xfrm>
              <a:off x="1156094" y="848888"/>
              <a:ext cx="1732816" cy="1616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CD8AFCB0-7B51-5C6D-5F4A-A1FB315F83A0}"/>
              </a:ext>
            </a:extLst>
          </p:cNvPr>
          <p:cNvGrpSpPr/>
          <p:nvPr/>
        </p:nvGrpSpPr>
        <p:grpSpPr>
          <a:xfrm>
            <a:off x="8582958" y="930601"/>
            <a:ext cx="1486522" cy="2114996"/>
            <a:chOff x="1156094" y="848888"/>
            <a:chExt cx="1732816" cy="2464944"/>
          </a:xfrm>
        </p:grpSpPr>
        <p:pic>
          <p:nvPicPr>
            <p:cNvPr id="21" name="Picture 2" descr="Made a SDV title screen wallpaper to fit iOS 16! : r/StardewValley">
              <a:extLst>
                <a:ext uri="{FF2B5EF4-FFF2-40B4-BE49-F238E27FC236}">
                  <a16:creationId xmlns:a16="http://schemas.microsoft.com/office/drawing/2014/main" id="{1887C734-40A7-B914-1E48-B972E071F0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26775" r="72804" b="63635"/>
            <a:stretch/>
          </p:blipFill>
          <p:spPr bwMode="auto">
            <a:xfrm>
              <a:off x="1156094" y="1697776"/>
              <a:ext cx="1732816" cy="1616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Made a SDV title screen wallpaper to fit iOS 16! : r/StardewValley">
              <a:extLst>
                <a:ext uri="{FF2B5EF4-FFF2-40B4-BE49-F238E27FC236}">
                  <a16:creationId xmlns:a16="http://schemas.microsoft.com/office/drawing/2014/main" id="{9C52901F-DF1A-FDAC-E6E5-8A9A3F6728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26775" r="72804" b="63635"/>
            <a:stretch/>
          </p:blipFill>
          <p:spPr bwMode="auto">
            <a:xfrm>
              <a:off x="1156094" y="848888"/>
              <a:ext cx="1732816" cy="1616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F3932D17-5C30-609C-0D8C-D15CD80405AB}"/>
              </a:ext>
            </a:extLst>
          </p:cNvPr>
          <p:cNvGrpSpPr/>
          <p:nvPr/>
        </p:nvGrpSpPr>
        <p:grpSpPr>
          <a:xfrm>
            <a:off x="10297738" y="942363"/>
            <a:ext cx="1486522" cy="2114996"/>
            <a:chOff x="1156094" y="848888"/>
            <a:chExt cx="1732816" cy="2464944"/>
          </a:xfrm>
        </p:grpSpPr>
        <p:pic>
          <p:nvPicPr>
            <p:cNvPr id="24" name="Picture 2" descr="Made a SDV title screen wallpaper to fit iOS 16! : r/StardewValley">
              <a:extLst>
                <a:ext uri="{FF2B5EF4-FFF2-40B4-BE49-F238E27FC236}">
                  <a16:creationId xmlns:a16="http://schemas.microsoft.com/office/drawing/2014/main" id="{6FA3ACD2-0DDF-C996-6029-FAF0673A44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26775" r="72804" b="63635"/>
            <a:stretch/>
          </p:blipFill>
          <p:spPr bwMode="auto">
            <a:xfrm>
              <a:off x="1156094" y="1697776"/>
              <a:ext cx="1732816" cy="1616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Made a SDV title screen wallpaper to fit iOS 16! : r/StardewValley">
              <a:extLst>
                <a:ext uri="{FF2B5EF4-FFF2-40B4-BE49-F238E27FC236}">
                  <a16:creationId xmlns:a16="http://schemas.microsoft.com/office/drawing/2014/main" id="{1B894DCD-0A64-5293-CD44-BF8EB8BD08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t="26775" r="72804" b="63635"/>
            <a:stretch/>
          </p:blipFill>
          <p:spPr bwMode="auto">
            <a:xfrm>
              <a:off x="1156094" y="848888"/>
              <a:ext cx="1732816" cy="1616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2" descr="Stardew Valley blank dialogue box - stardew valley post - Imgur">
            <a:extLst>
              <a:ext uri="{FF2B5EF4-FFF2-40B4-BE49-F238E27FC236}">
                <a16:creationId xmlns:a16="http://schemas.microsoft.com/office/drawing/2014/main" id="{2CC9710B-A1BA-925E-1A6F-243C025E8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8" t="56340" r="19163" b="14121"/>
          <a:stretch/>
        </p:blipFill>
        <p:spPr bwMode="auto">
          <a:xfrm>
            <a:off x="7100389" y="3470121"/>
            <a:ext cx="3082833" cy="307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Stardew Valley blank dialogue box - stardew valley post - Imgur">
            <a:extLst>
              <a:ext uri="{FF2B5EF4-FFF2-40B4-BE49-F238E27FC236}">
                <a16:creationId xmlns:a16="http://schemas.microsoft.com/office/drawing/2014/main" id="{C135327C-EA88-A2B9-3686-D9F4B1922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8" t="56340" r="19163" b="14121"/>
          <a:stretch/>
        </p:blipFill>
        <p:spPr bwMode="auto">
          <a:xfrm>
            <a:off x="2008778" y="3470121"/>
            <a:ext cx="3082833" cy="307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tardew Valley Custom Blank OC Portrait - F2U by OverlyPawsitive on  DeviantArt">
            <a:extLst>
              <a:ext uri="{FF2B5EF4-FFF2-40B4-BE49-F238E27FC236}">
                <a16:creationId xmlns:a16="http://schemas.microsoft.com/office/drawing/2014/main" id="{4C655950-9E8A-7591-874A-81401DBB4D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3" t="80216" r="22518" b="11938"/>
          <a:stretch/>
        </p:blipFill>
        <p:spPr bwMode="auto">
          <a:xfrm>
            <a:off x="1388223" y="6061104"/>
            <a:ext cx="4460439" cy="55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F6E04AF-E683-0466-8792-88099BDF0D42}"/>
              </a:ext>
            </a:extLst>
          </p:cNvPr>
          <p:cNvSpPr txBox="1"/>
          <p:nvPr/>
        </p:nvSpPr>
        <p:spPr>
          <a:xfrm>
            <a:off x="1961234" y="6163887"/>
            <a:ext cx="3082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Best Season by net income</a:t>
            </a:r>
          </a:p>
        </p:txBody>
      </p:sp>
      <p:pic>
        <p:nvPicPr>
          <p:cNvPr id="4" name="Picture 4" descr="Stardew Valley Custom Blank OC Portrait - F2U by OverlyPawsitive on  DeviantArt">
            <a:extLst>
              <a:ext uri="{FF2B5EF4-FFF2-40B4-BE49-F238E27FC236}">
                <a16:creationId xmlns:a16="http://schemas.microsoft.com/office/drawing/2014/main" id="{A404DFD1-59AE-2804-F241-AE17C861E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3" t="80216" r="22518" b="11938"/>
          <a:stretch/>
        </p:blipFill>
        <p:spPr bwMode="auto">
          <a:xfrm>
            <a:off x="6476571" y="6061104"/>
            <a:ext cx="4460438" cy="55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42D7BC6-5C24-C802-E833-03F40830AC46}"/>
              </a:ext>
            </a:extLst>
          </p:cNvPr>
          <p:cNvSpPr txBox="1"/>
          <p:nvPr/>
        </p:nvSpPr>
        <p:spPr>
          <a:xfrm>
            <a:off x="7041541" y="6163888"/>
            <a:ext cx="3082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Top 5 best crops</a:t>
            </a:r>
          </a:p>
        </p:txBody>
      </p:sp>
      <p:pic>
        <p:nvPicPr>
          <p:cNvPr id="26" name="Picture 4" descr="Stardew Valley Custom Blank OC Portrait - F2U by OverlyPawsitive on  DeviantArt">
            <a:extLst>
              <a:ext uri="{FF2B5EF4-FFF2-40B4-BE49-F238E27FC236}">
                <a16:creationId xmlns:a16="http://schemas.microsoft.com/office/drawing/2014/main" id="{7C2D0D24-C9D7-E2A2-1833-EFC6AE082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3" t="80216" r="22518" b="11938"/>
          <a:stretch/>
        </p:blipFill>
        <p:spPr bwMode="auto">
          <a:xfrm>
            <a:off x="522793" y="812754"/>
            <a:ext cx="2132686" cy="31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Stardew Valley Custom Blank OC Portrait - F2U by OverlyPawsitive on  DeviantArt">
            <a:extLst>
              <a:ext uri="{FF2B5EF4-FFF2-40B4-BE49-F238E27FC236}">
                <a16:creationId xmlns:a16="http://schemas.microsoft.com/office/drawing/2014/main" id="{91F46237-135F-9292-BF61-13F3360AED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3" t="80216" r="22518" b="11938"/>
          <a:stretch/>
        </p:blipFill>
        <p:spPr bwMode="auto">
          <a:xfrm>
            <a:off x="3972974" y="811020"/>
            <a:ext cx="2132686" cy="31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Stardew Valley Custom Blank OC Portrait - F2U by OverlyPawsitive on  DeviantArt">
            <a:extLst>
              <a:ext uri="{FF2B5EF4-FFF2-40B4-BE49-F238E27FC236}">
                <a16:creationId xmlns:a16="http://schemas.microsoft.com/office/drawing/2014/main" id="{EBAF85F6-6DB7-4EB4-747F-8861C6C953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3" t="80216" r="22518" b="11938"/>
          <a:stretch/>
        </p:blipFill>
        <p:spPr bwMode="auto">
          <a:xfrm>
            <a:off x="2264329" y="806621"/>
            <a:ext cx="2132686" cy="31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Stardew Valley Custom Blank OC Portrait - F2U by OverlyPawsitive on  DeviantArt">
            <a:extLst>
              <a:ext uri="{FF2B5EF4-FFF2-40B4-BE49-F238E27FC236}">
                <a16:creationId xmlns:a16="http://schemas.microsoft.com/office/drawing/2014/main" id="{B1CC149A-922B-13B9-1962-7C0BD7B53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3" t="80216" r="22518" b="11938"/>
          <a:stretch/>
        </p:blipFill>
        <p:spPr bwMode="auto">
          <a:xfrm>
            <a:off x="5702810" y="803772"/>
            <a:ext cx="2132686" cy="31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85CD5026-D450-746D-4531-5802A31830D2}"/>
              </a:ext>
            </a:extLst>
          </p:cNvPr>
          <p:cNvSpPr txBox="1"/>
          <p:nvPr/>
        </p:nvSpPr>
        <p:spPr>
          <a:xfrm>
            <a:off x="1064812" y="812911"/>
            <a:ext cx="992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SPRING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1F8416D-86E5-2748-9D62-4E834CE35BDC}"/>
              </a:ext>
            </a:extLst>
          </p:cNvPr>
          <p:cNvSpPr txBox="1"/>
          <p:nvPr/>
        </p:nvSpPr>
        <p:spPr>
          <a:xfrm>
            <a:off x="2811249" y="808304"/>
            <a:ext cx="992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SUMMER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6ACD93FD-9B83-05BC-B704-54964311894F}"/>
              </a:ext>
            </a:extLst>
          </p:cNvPr>
          <p:cNvSpPr txBox="1"/>
          <p:nvPr/>
        </p:nvSpPr>
        <p:spPr>
          <a:xfrm>
            <a:off x="4543102" y="808305"/>
            <a:ext cx="992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FALL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FE3439C3-EB64-2BB0-04FC-22C8E3E50155}"/>
              </a:ext>
            </a:extLst>
          </p:cNvPr>
          <p:cNvSpPr txBox="1"/>
          <p:nvPr/>
        </p:nvSpPr>
        <p:spPr>
          <a:xfrm>
            <a:off x="6236926" y="811020"/>
            <a:ext cx="992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F7B28"/>
                </a:solidFill>
                <a:latin typeface="Mineglyph Faithful" panose="00000400000000000000" pitchFamily="2" charset="0"/>
                <a:ea typeface="Mineglyph Faithful" panose="00000400000000000000" pitchFamily="2" charset="0"/>
                <a:cs typeface="Mineglyph Faithful" panose="00000400000000000000" pitchFamily="2" charset="0"/>
              </a:rPr>
              <a:t>WINTER</a:t>
            </a:r>
          </a:p>
        </p:txBody>
      </p:sp>
    </p:spTree>
    <p:extLst>
      <p:ext uri="{BB962C8B-B14F-4D97-AF65-F5344CB8AC3E}">
        <p14:creationId xmlns:p14="http://schemas.microsoft.com/office/powerpoint/2010/main" val="1474525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3778</TotalTime>
  <Words>112</Words>
  <Application>Microsoft Office PowerPoint</Application>
  <PresentationFormat>Panorámica</PresentationFormat>
  <Paragraphs>56</Paragraphs>
  <Slides>6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Mineglyph Faithful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eduardo jafet cendon aguilar</dc:creator>
  <cp:lastModifiedBy>eduardo jafet cendon aguilar</cp:lastModifiedBy>
  <cp:revision>14</cp:revision>
  <dcterms:created xsi:type="dcterms:W3CDTF">2025-01-06T19:42:36Z</dcterms:created>
  <dcterms:modified xsi:type="dcterms:W3CDTF">2025-01-11T06:23:04Z</dcterms:modified>
</cp:coreProperties>
</file>